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1" r:id="rId9"/>
    <p:sldId id="262" r:id="rId10"/>
    <p:sldId id="268" r:id="rId11"/>
    <p:sldId id="263" r:id="rId12"/>
    <p:sldId id="264" r:id="rId13"/>
    <p:sldId id="267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FF99"/>
    <a:srgbClr val="CC00FF"/>
    <a:srgbClr val="CC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78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6C99-3FA2-4C6F-9C93-1784F2EADBDD}" type="datetimeFigureOut">
              <a:rPr lang="es-ES" smtClean="0"/>
              <a:pPr/>
              <a:t>19/12/2013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09FB-2846-4BBD-ACAE-6C69FF924C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495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6C99-3FA2-4C6F-9C93-1784F2EADBDD}" type="datetimeFigureOut">
              <a:rPr lang="es-ES" smtClean="0"/>
              <a:pPr/>
              <a:t>19/12/2013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09FB-2846-4BBD-ACAE-6C69FF924C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897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6C99-3FA2-4C6F-9C93-1784F2EADBDD}" type="datetimeFigureOut">
              <a:rPr lang="es-ES" smtClean="0"/>
              <a:pPr/>
              <a:t>19/12/2013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09FB-2846-4BBD-ACAE-6C69FF924C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3004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6C99-3FA2-4C6F-9C93-1784F2EADBDD}" type="datetimeFigureOut">
              <a:rPr lang="es-ES" smtClean="0"/>
              <a:pPr/>
              <a:t>19/12/2013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09FB-2846-4BBD-ACAE-6C69FF924C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4296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6C99-3FA2-4C6F-9C93-1784F2EADBDD}" type="datetimeFigureOut">
              <a:rPr lang="es-ES" smtClean="0"/>
              <a:pPr/>
              <a:t>19/12/2013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09FB-2846-4BBD-ACAE-6C69FF924C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3422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6C99-3FA2-4C6F-9C93-1784F2EADBDD}" type="datetimeFigureOut">
              <a:rPr lang="es-ES" smtClean="0"/>
              <a:pPr/>
              <a:t>19/12/2013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09FB-2846-4BBD-ACAE-6C69FF924C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0565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6C99-3FA2-4C6F-9C93-1784F2EADBDD}" type="datetimeFigureOut">
              <a:rPr lang="es-ES" smtClean="0"/>
              <a:pPr/>
              <a:t>19/12/2013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09FB-2846-4BBD-ACAE-6C69FF924C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2750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6C99-3FA2-4C6F-9C93-1784F2EADBDD}" type="datetimeFigureOut">
              <a:rPr lang="es-ES" smtClean="0"/>
              <a:pPr/>
              <a:t>19/12/2013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09FB-2846-4BBD-ACAE-6C69FF924C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0684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6C99-3FA2-4C6F-9C93-1784F2EADBDD}" type="datetimeFigureOut">
              <a:rPr lang="es-ES" smtClean="0"/>
              <a:pPr/>
              <a:t>19/12/2013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09FB-2846-4BBD-ACAE-6C69FF924C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2529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6C99-3FA2-4C6F-9C93-1784F2EADBDD}" type="datetimeFigureOut">
              <a:rPr lang="es-ES" smtClean="0"/>
              <a:pPr/>
              <a:t>19/12/2013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09FB-2846-4BBD-ACAE-6C69FF924C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54553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6C99-3FA2-4C6F-9C93-1784F2EADBDD}" type="datetimeFigureOut">
              <a:rPr lang="es-ES" smtClean="0"/>
              <a:pPr/>
              <a:t>19/12/2013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09FB-2846-4BBD-ACAE-6C69FF924C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2416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6C99-3FA2-4C6F-9C93-1784F2EADBDD}" type="datetimeFigureOut">
              <a:rPr lang="es-ES" smtClean="0"/>
              <a:pPr/>
              <a:t>19/12/2013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D09FB-2846-4BBD-ACAE-6C69FF924C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4651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englishkids.britishcouncil.org/es/songs/animal-house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jATm7LoSBI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earstudents2012.blogspot.com.es/2013/12/lim-domotic-house-group-6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Z3y2xXmSZ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ki.com/php/viewmessage/?chsm=6889ddc282a42d206ca2b8877c554876&amp;mId=201901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englishkids.britishcouncil.org/es/songs/animal-hous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prstTxWarp prst="textCan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Domotic</a:t>
            </a:r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house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83768" y="486916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Carlos Carretero Rubio</a:t>
            </a:r>
          </a:p>
          <a:p>
            <a:pPr algn="r"/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Carmen Córdoba Fuentes</a:t>
            </a:r>
          </a:p>
          <a:p>
            <a:pPr algn="r"/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Irene Fernández Ojeda</a:t>
            </a:r>
          </a:p>
          <a:p>
            <a:pPr algn="r"/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Inmaculada Rodenas Felipe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9139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-1251520"/>
            <a:ext cx="8229600" cy="3024336"/>
          </a:xfrm>
        </p:spPr>
        <p:txBody>
          <a:bodyPr>
            <a:prstTxWarp prst="textArchDownPour">
              <a:avLst/>
            </a:prstTxWarp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Song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-12080"/>
            <a:ext cx="7056784" cy="6321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u="sng" dirty="0" smtClean="0">
              <a:hlinkClick r:id="rId3"/>
            </a:endParaRPr>
          </a:p>
          <a:p>
            <a:pPr marL="0" indent="0">
              <a:buNone/>
            </a:pPr>
            <a:endParaRPr lang="en-US" u="sng" dirty="0" smtClean="0">
              <a:hlinkClick r:id="rId3"/>
            </a:endParaRPr>
          </a:p>
          <a:p>
            <a:pPr marL="0" indent="0">
              <a:buNone/>
            </a:pPr>
            <a:endParaRPr lang="en-US" u="sng" dirty="0">
              <a:hlinkClick r:id="rId3"/>
            </a:endParaRPr>
          </a:p>
          <a:p>
            <a:pPr marL="0" indent="0">
              <a:buNone/>
            </a:pPr>
            <a:endParaRPr lang="en-US" u="sng" dirty="0" smtClean="0">
              <a:hlinkClick r:id="rId3"/>
            </a:endParaRPr>
          </a:p>
          <a:p>
            <a:pPr marL="0" indent="0">
              <a:buNone/>
            </a:pPr>
            <a:endParaRPr lang="en-US" u="sng" dirty="0" smtClean="0">
              <a:hlinkClick r:id="rId3"/>
            </a:endParaRPr>
          </a:p>
          <a:p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403648" y="2204864"/>
            <a:ext cx="7272808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buAutoNum type="alphaUcParenR"/>
            </a:pPr>
            <a:r>
              <a:rPr lang="en-US" dirty="0" smtClean="0"/>
              <a:t>There’s </a:t>
            </a:r>
            <a:r>
              <a:rPr lang="en-US" dirty="0" smtClean="0"/>
              <a:t>a kangaroo in my………. </a:t>
            </a:r>
            <a:r>
              <a:rPr lang="en-US" b="1" dirty="0" smtClean="0"/>
              <a:t>bathroom/ kitchen/ </a:t>
            </a:r>
            <a:r>
              <a:rPr lang="en-US" b="1" dirty="0" smtClean="0"/>
              <a:t>garden.</a:t>
            </a:r>
          </a:p>
          <a:p>
            <a:pPr marL="342900" lvl="0" indent="-342900"/>
            <a:endParaRPr lang="es-ES" dirty="0" smtClean="0"/>
          </a:p>
          <a:p>
            <a:pPr lvl="0"/>
            <a:r>
              <a:rPr lang="en-US" dirty="0" smtClean="0"/>
              <a:t>B) There’s </a:t>
            </a:r>
            <a:r>
              <a:rPr lang="en-US" dirty="0" smtClean="0"/>
              <a:t>a hippo in my…………</a:t>
            </a:r>
            <a:r>
              <a:rPr lang="en-US" b="1" dirty="0" smtClean="0"/>
              <a:t> hall/ bed/ toilet</a:t>
            </a:r>
            <a:r>
              <a:rPr lang="en-US" b="1" dirty="0" smtClean="0"/>
              <a:t>.</a:t>
            </a:r>
          </a:p>
          <a:p>
            <a:pPr lvl="0"/>
            <a:endParaRPr lang="es-ES" dirty="0" smtClean="0"/>
          </a:p>
          <a:p>
            <a:pPr lvl="0"/>
            <a:r>
              <a:rPr lang="en-US" dirty="0" smtClean="0"/>
              <a:t>C) There’s </a:t>
            </a:r>
            <a:r>
              <a:rPr lang="en-US" dirty="0" smtClean="0"/>
              <a:t>a dinosaur in my……..</a:t>
            </a:r>
            <a:r>
              <a:rPr lang="en-US" b="1" dirty="0" smtClean="0"/>
              <a:t> garden / living room/ dining room</a:t>
            </a:r>
            <a:r>
              <a:rPr lang="en-US" b="1" dirty="0" smtClean="0"/>
              <a:t>.</a:t>
            </a:r>
          </a:p>
          <a:p>
            <a:pPr lvl="0"/>
            <a:endParaRPr lang="es-ES" dirty="0" smtClean="0"/>
          </a:p>
          <a:p>
            <a:pPr lvl="0"/>
            <a:r>
              <a:rPr lang="en-US" dirty="0" smtClean="0"/>
              <a:t>D) There’s </a:t>
            </a:r>
            <a:r>
              <a:rPr lang="en-US" dirty="0" smtClean="0"/>
              <a:t>a tiger in my…………</a:t>
            </a:r>
            <a:r>
              <a:rPr lang="en-US" b="1" dirty="0" smtClean="0"/>
              <a:t> hall/ toilet/ tree</a:t>
            </a:r>
            <a:r>
              <a:rPr lang="en-US" b="1" dirty="0" smtClean="0"/>
              <a:t>.</a:t>
            </a:r>
          </a:p>
          <a:p>
            <a:pPr lvl="0"/>
            <a:endParaRPr lang="es-ES" dirty="0" smtClean="0"/>
          </a:p>
          <a:p>
            <a:pPr lvl="0"/>
            <a:r>
              <a:rPr lang="en-US" dirty="0" smtClean="0"/>
              <a:t>E) There’s </a:t>
            </a:r>
            <a:r>
              <a:rPr lang="en-US" dirty="0" smtClean="0"/>
              <a:t>a lion in my………….</a:t>
            </a:r>
            <a:r>
              <a:rPr lang="en-US" b="1" dirty="0" smtClean="0"/>
              <a:t> Bedroom/ bathroom/ living room.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16" name="15 Elipse"/>
          <p:cNvSpPr/>
          <p:nvPr/>
        </p:nvSpPr>
        <p:spPr>
          <a:xfrm>
            <a:off x="5724128" y="2204864"/>
            <a:ext cx="936104" cy="36004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4211960" y="2708920"/>
            <a:ext cx="792088" cy="432048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6516216" y="3284984"/>
            <a:ext cx="1296144" cy="36004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lipse"/>
          <p:cNvSpPr/>
          <p:nvPr/>
        </p:nvSpPr>
        <p:spPr>
          <a:xfrm>
            <a:off x="5292080" y="3861048"/>
            <a:ext cx="936104" cy="36004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Elipse"/>
          <p:cNvSpPr/>
          <p:nvPr/>
        </p:nvSpPr>
        <p:spPr>
          <a:xfrm>
            <a:off x="6300192" y="4365104"/>
            <a:ext cx="1296144" cy="36004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33792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725144"/>
            <a:ext cx="8229600" cy="1143000"/>
          </a:xfrm>
        </p:spPr>
        <p:txBody>
          <a:bodyPr>
            <a:prstTxWarp prst="textDoubleWave1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b="1" cap="all" dirty="0" smtClean="0">
                <a:ln w="0"/>
                <a:solidFill>
                  <a:srgbClr val="CC00FF"/>
                </a:solidFill>
                <a:effectLst>
                  <a:reflection blurRad="12700" stA="50000" endPos="50000" dist="5000" dir="5400000" sy="-100000" rotWithShape="0"/>
                </a:effectLst>
              </a:rPr>
              <a:t>Final </a:t>
            </a:r>
            <a:r>
              <a:rPr lang="es-ES" b="1" cap="all" dirty="0" err="1" smtClean="0">
                <a:ln w="0"/>
                <a:solidFill>
                  <a:srgbClr val="CC00FF"/>
                </a:solidFill>
                <a:effectLst>
                  <a:reflection blurRad="12700" stA="50000" endPos="50000" dist="5000" dir="5400000" sy="-100000" rotWithShape="0"/>
                </a:effectLst>
              </a:rPr>
              <a:t>Task</a:t>
            </a:r>
            <a:endParaRPr lang="es-ES" b="1" cap="all" dirty="0">
              <a:ln w="0"/>
              <a:solidFill>
                <a:srgbClr val="CC00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7598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>
            <a:prstTxWarp prst="textCurveDown">
              <a:avLst/>
            </a:prstTxWarp>
          </a:bodyPr>
          <a:lstStyle/>
          <a:p>
            <a:r>
              <a:rPr lang="es-E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FF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Good</a:t>
            </a:r>
            <a:r>
              <a:rPr lang="es-E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FF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s-E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FF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bye</a:t>
            </a:r>
            <a:r>
              <a:rPr lang="es-E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FF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s-E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FF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song</a:t>
            </a:r>
            <a:endParaRPr lang="es-E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FF99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Clap your hands</a:t>
            </a:r>
            <a:endParaRPr lang="es-E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Stamp your feet</a:t>
            </a:r>
            <a:endParaRPr lang="es-E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It's time to say good-bye to all my friends.</a:t>
            </a:r>
            <a:b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It's time to say good-bye to all my friends.</a:t>
            </a:r>
            <a:b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Oh, it's time to say good-bye.</a:t>
            </a:r>
            <a:b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Give a smile and wink my eye.</a:t>
            </a:r>
            <a:endParaRPr lang="es-E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It's time to say good-bye to all my friends</a:t>
            </a:r>
            <a:r>
              <a:rPr lang="en-US" b="1" dirty="0"/>
              <a:t>.</a:t>
            </a:r>
            <a:endParaRPr lang="es-ES" dirty="0"/>
          </a:p>
        </p:txBody>
      </p:sp>
      <p:pic>
        <p:nvPicPr>
          <p:cNvPr id="3074" name="Picture 2" descr="http://www.commentsyard.com/graphics/goodbye/goodbye39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88" y="5387215"/>
            <a:ext cx="2676525" cy="1038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32870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74950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Hello</a:t>
            </a:r>
            <a:r>
              <a:rPr lang="es-E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E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song</a:t>
            </a:r>
            <a:endParaRPr lang="es-E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Hello, Hello, How are you?  How are you?</a:t>
            </a:r>
            <a:endParaRPr lang="es-E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Hello, Hello, I´m good, I´m good</a:t>
            </a:r>
            <a:endParaRPr lang="es-E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Hello, Hello, How are you?  How are you?</a:t>
            </a:r>
            <a:endParaRPr lang="es-E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Let´s start the day</a:t>
            </a:r>
            <a:endParaRPr lang="es-E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Let´s start the day</a:t>
            </a:r>
            <a:endParaRPr lang="es-E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5295103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prstTxWarp prst="textCanUp">
              <a:avLst/>
            </a:prstTxWarp>
          </a:bodyPr>
          <a:lstStyle/>
          <a:p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Story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525963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s-E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3"/>
              </a:rPr>
              <a:t>WHERE IS BOB?</a:t>
            </a:r>
            <a:endParaRPr lang="es-E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29515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prstTxWarp prst="textInflateTo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b="1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/>
              </a:rPr>
              <a:t>Reading</a:t>
            </a:r>
            <a:endParaRPr lang="es-ES" b="1" dirty="0">
              <a:ln w="11430"/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36554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88640"/>
            <a:ext cx="7211144" cy="1858218"/>
          </a:xfrm>
        </p:spPr>
        <p:txBody>
          <a:bodyPr>
            <a:prstTxWarp prst="textInflateBottom">
              <a:avLst/>
            </a:prstTxWarp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Writing</a:t>
            </a:r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es-ES" b="1" spc="100" dirty="0">
              <a:ln w="180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66335246"/>
              </p:ext>
            </p:extLst>
          </p:nvPr>
        </p:nvGraphicFramePr>
        <p:xfrm>
          <a:off x="1403350" y="1773238"/>
          <a:ext cx="6010275" cy="4752975"/>
        </p:xfrm>
        <a:graphic>
          <a:graphicData uri="http://schemas.openxmlformats.org/presentationml/2006/ole">
            <p:oleObj spid="_x0000_s1036" name="Imagen de mapa de bits" r:id="rId4" imgW="10057143" imgH="6830378" progId="PBrush">
              <p:embed/>
            </p:oleObj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752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96201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435280" cy="1584176"/>
          </a:xfrm>
        </p:spPr>
        <p:txBody>
          <a:bodyPr>
            <a:prstTxWarp prst="textTriangle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Listening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131840" y="5229200"/>
            <a:ext cx="4248472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Secret code</a:t>
            </a:r>
            <a:endParaRPr lang="en-US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00292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Oral interaction</a:t>
            </a:r>
            <a:endParaRPr lang="en-US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3 Imagen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9235" y="1628800"/>
            <a:ext cx="2018665" cy="273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215900"/>
          </a:effectLst>
        </p:spPr>
      </p:pic>
    </p:spTree>
    <p:extLst>
      <p:ext uri="{BB962C8B-B14F-4D97-AF65-F5344CB8AC3E}">
        <p14:creationId xmlns="" xmlns:p14="http://schemas.microsoft.com/office/powerpoint/2010/main" val="2439304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</p:spPr>
        <p:txBody>
          <a:bodyPr>
            <a:prstTxWarp prst="textDeflateBottom">
              <a:avLst/>
            </a:prstTxWarp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sz="9600" b="1" dirty="0" err="1" smtClean="0">
                <a:ln w="7620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</a:rPr>
              <a:t>Cut</a:t>
            </a:r>
            <a:r>
              <a:rPr lang="es-ES" sz="9600" b="1" dirty="0" smtClean="0">
                <a:ln w="7620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es-ES" sz="9600" b="1" dirty="0" err="1" smtClean="0">
                <a:ln w="7620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</a:rPr>
              <a:t>out</a:t>
            </a:r>
            <a:endParaRPr lang="es-ES" sz="9600" b="1" dirty="0">
              <a:ln w="76200">
                <a:solidFill>
                  <a:schemeClr val="accent3">
                    <a:lumMod val="50000"/>
                  </a:schemeClr>
                </a:solidFill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3406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-1251520"/>
            <a:ext cx="8229600" cy="3024336"/>
          </a:xfrm>
        </p:spPr>
        <p:txBody>
          <a:bodyPr>
            <a:prstTxWarp prst="textArchDownPour">
              <a:avLst/>
            </a:prstTxWarp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Song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-12080"/>
            <a:ext cx="7056784" cy="6321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u="sng" dirty="0" smtClean="0">
              <a:hlinkClick r:id="rId3"/>
            </a:endParaRPr>
          </a:p>
          <a:p>
            <a:pPr marL="0" indent="0">
              <a:buNone/>
            </a:pPr>
            <a:endParaRPr lang="en-US" u="sng" dirty="0" smtClean="0">
              <a:hlinkClick r:id="rId3"/>
            </a:endParaRPr>
          </a:p>
          <a:p>
            <a:pPr marL="0" indent="0">
              <a:buNone/>
            </a:pPr>
            <a:endParaRPr lang="en-US" u="sng" dirty="0">
              <a:hlinkClick r:id="rId3"/>
            </a:endParaRPr>
          </a:p>
          <a:p>
            <a:pPr marL="0" indent="0">
              <a:buNone/>
            </a:pPr>
            <a:endParaRPr lang="en-US" u="sng" dirty="0" smtClean="0">
              <a:hlinkClick r:id="rId3"/>
            </a:endParaRPr>
          </a:p>
          <a:p>
            <a:pPr marL="0" indent="0">
              <a:buNone/>
            </a:pPr>
            <a:endParaRPr lang="en-US" u="sng" dirty="0" smtClean="0">
              <a:hlinkClick r:id="rId3"/>
            </a:endParaRPr>
          </a:p>
          <a:p>
            <a:endParaRPr lang="es-ES" dirty="0"/>
          </a:p>
        </p:txBody>
      </p:sp>
      <p:pic>
        <p:nvPicPr>
          <p:cNvPr id="2050" name="Picture 2" descr="https://encrypted-tbn2.gstatic.com/images?q=tbn:ANd9GcTFmvDC2JKjmcpIwY2X0wZwRvx_n9MjgJcNCHZRuAPAgYBrm5tG3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92896"/>
            <a:ext cx="4968552" cy="1884066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3792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165</Words>
  <Application>Microsoft Office PowerPoint</Application>
  <PresentationFormat>Presentación en pantalla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Tema de Office</vt:lpstr>
      <vt:lpstr>Imagen de mapa de bits</vt:lpstr>
      <vt:lpstr>Domotic house</vt:lpstr>
      <vt:lpstr>Hello song</vt:lpstr>
      <vt:lpstr>Story</vt:lpstr>
      <vt:lpstr>Reading</vt:lpstr>
      <vt:lpstr>Writing </vt:lpstr>
      <vt:lpstr>Listening</vt:lpstr>
      <vt:lpstr>Oral interaction</vt:lpstr>
      <vt:lpstr>Cut out</vt:lpstr>
      <vt:lpstr>Song</vt:lpstr>
      <vt:lpstr>Song</vt:lpstr>
      <vt:lpstr>Final Task</vt:lpstr>
      <vt:lpstr>Good bye song</vt:lpstr>
      <vt:lpstr>Diapositiva 13</vt:lpstr>
    </vt:vector>
  </TitlesOfParts>
  <Company>Universidad de Castilla-La Mancha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Domotic house</dc:title>
  <dc:creator>Aula</dc:creator>
  <cp:lastModifiedBy>Usuario</cp:lastModifiedBy>
  <cp:revision>21</cp:revision>
  <dcterms:created xsi:type="dcterms:W3CDTF">2013-12-18T10:03:20Z</dcterms:created>
  <dcterms:modified xsi:type="dcterms:W3CDTF">2013-12-19T11:59:37Z</dcterms:modified>
</cp:coreProperties>
</file>