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71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C00FF"/>
    <a:srgbClr val="0066FF"/>
    <a:srgbClr val="33CCFF"/>
    <a:srgbClr val="3399FF"/>
    <a:srgbClr val="CC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35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5C1E5-AA42-4183-8DA8-A8BB9FCA0A11}" type="doc">
      <dgm:prSet loTypeId="urn:microsoft.com/office/officeart/2009/3/layout/IncreasingArrowsProcess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5D19A81-BE8D-4AFA-A7A8-9169406C3291}">
      <dgm:prSet phldrT="[Texto]" phldr="1"/>
      <dgm:spPr/>
      <dgm:t>
        <a:bodyPr/>
        <a:lstStyle/>
        <a:p>
          <a:endParaRPr lang="es-ES"/>
        </a:p>
      </dgm:t>
    </dgm:pt>
    <dgm:pt modelId="{7762B6D2-8C76-44D1-8CAA-FCFBE4C73722}" type="parTrans" cxnId="{2B253567-7920-4D09-84C5-7D03DB3D560B}">
      <dgm:prSet/>
      <dgm:spPr/>
      <dgm:t>
        <a:bodyPr/>
        <a:lstStyle/>
        <a:p>
          <a:endParaRPr lang="es-ES"/>
        </a:p>
      </dgm:t>
    </dgm:pt>
    <dgm:pt modelId="{01391739-DED5-4D71-88F2-AD6B62CB945D}" type="sibTrans" cxnId="{2B253567-7920-4D09-84C5-7D03DB3D560B}">
      <dgm:prSet/>
      <dgm:spPr/>
      <dgm:t>
        <a:bodyPr/>
        <a:lstStyle/>
        <a:p>
          <a:endParaRPr lang="es-ES"/>
        </a:p>
      </dgm:t>
    </dgm:pt>
    <dgm:pt modelId="{0FE5DCA6-7824-4E21-B6D3-5FEF599509C7}">
      <dgm:prSet phldrT="[Texto]"/>
      <dgm:spPr/>
      <dgm:t>
        <a:bodyPr/>
        <a:lstStyle/>
        <a:p>
          <a:pPr algn="ctr"/>
          <a:r>
            <a:rPr lang="es-ES" b="1" dirty="0" err="1" smtClean="0"/>
            <a:t>Groups</a:t>
          </a:r>
          <a:r>
            <a:rPr lang="es-ES" b="1" dirty="0" smtClean="0"/>
            <a:t> of 4 </a:t>
          </a:r>
          <a:r>
            <a:rPr lang="es-ES" b="1" dirty="0" err="1" smtClean="0"/>
            <a:t>pupils</a:t>
          </a:r>
          <a:r>
            <a:rPr lang="es-ES" b="1" dirty="0" smtClean="0"/>
            <a:t> </a:t>
          </a:r>
          <a:r>
            <a:rPr lang="es-ES" b="1" dirty="0" err="1" smtClean="0"/>
            <a:t>with</a:t>
          </a:r>
          <a:r>
            <a:rPr lang="es-ES" b="1" dirty="0" smtClean="0"/>
            <a:t> a </a:t>
          </a:r>
          <a:r>
            <a:rPr lang="es-ES" b="1" dirty="0" err="1" smtClean="0"/>
            <a:t>person</a:t>
          </a:r>
          <a:r>
            <a:rPr lang="es-ES" b="1" dirty="0" smtClean="0"/>
            <a:t> </a:t>
          </a:r>
          <a:r>
            <a:rPr lang="es-ES" b="1" dirty="0" err="1" smtClean="0"/>
            <a:t>who</a:t>
          </a:r>
          <a:r>
            <a:rPr lang="es-ES" b="1" dirty="0" smtClean="0"/>
            <a:t> </a:t>
          </a:r>
          <a:r>
            <a:rPr lang="es-ES" b="1" dirty="0" err="1" smtClean="0"/>
            <a:t>represents</a:t>
          </a:r>
          <a:r>
            <a:rPr lang="es-ES" b="1" dirty="0" smtClean="0"/>
            <a:t> </a:t>
          </a:r>
          <a:r>
            <a:rPr lang="es-ES" b="1" dirty="0" err="1" smtClean="0"/>
            <a:t>the</a:t>
          </a:r>
          <a:r>
            <a:rPr lang="es-ES" b="1" dirty="0" smtClean="0"/>
            <a:t> </a:t>
          </a:r>
          <a:r>
            <a:rPr lang="es-ES" b="1" dirty="0" err="1" smtClean="0"/>
            <a:t>group</a:t>
          </a:r>
          <a:endParaRPr lang="es-ES" b="1" dirty="0"/>
        </a:p>
      </dgm:t>
    </dgm:pt>
    <dgm:pt modelId="{B2BB57B1-1505-421F-AD03-96434187D45C}" type="parTrans" cxnId="{4F0296E8-8CC5-4420-BB98-FB9B4E0AB069}">
      <dgm:prSet/>
      <dgm:spPr/>
      <dgm:t>
        <a:bodyPr/>
        <a:lstStyle/>
        <a:p>
          <a:endParaRPr lang="es-ES"/>
        </a:p>
      </dgm:t>
    </dgm:pt>
    <dgm:pt modelId="{9C56356D-9527-4982-AEE2-A65AB6CD5049}" type="sibTrans" cxnId="{4F0296E8-8CC5-4420-BB98-FB9B4E0AB069}">
      <dgm:prSet/>
      <dgm:spPr/>
      <dgm:t>
        <a:bodyPr/>
        <a:lstStyle/>
        <a:p>
          <a:endParaRPr lang="es-ES"/>
        </a:p>
      </dgm:t>
    </dgm:pt>
    <dgm:pt modelId="{F23BC30C-BA3E-44B7-974D-B44B421C786B}">
      <dgm:prSet phldrT="[Texto]" phldr="1"/>
      <dgm:spPr/>
      <dgm:t>
        <a:bodyPr/>
        <a:lstStyle/>
        <a:p>
          <a:endParaRPr lang="es-ES"/>
        </a:p>
      </dgm:t>
    </dgm:pt>
    <dgm:pt modelId="{D7CA5718-E784-4603-8811-982EDF057DEC}" type="parTrans" cxnId="{6E7F202B-661B-4869-8754-C6E376D1DE02}">
      <dgm:prSet/>
      <dgm:spPr/>
      <dgm:t>
        <a:bodyPr/>
        <a:lstStyle/>
        <a:p>
          <a:endParaRPr lang="es-ES"/>
        </a:p>
      </dgm:t>
    </dgm:pt>
    <dgm:pt modelId="{76294642-9405-4905-9043-A53E47468AB1}" type="sibTrans" cxnId="{6E7F202B-661B-4869-8754-C6E376D1DE02}">
      <dgm:prSet/>
      <dgm:spPr/>
      <dgm:t>
        <a:bodyPr/>
        <a:lstStyle/>
        <a:p>
          <a:endParaRPr lang="es-ES"/>
        </a:p>
      </dgm:t>
    </dgm:pt>
    <dgm:pt modelId="{F8751148-082A-492E-ADAB-879A73871A11}">
      <dgm:prSet phldrT="[Texto]"/>
      <dgm:spPr/>
      <dgm:t>
        <a:bodyPr/>
        <a:lstStyle/>
        <a:p>
          <a:pPr algn="ctr">
            <a:lnSpc>
              <a:spcPct val="100000"/>
            </a:lnSpc>
          </a:pPr>
          <a:r>
            <a:rPr lang="es-ES" b="1" dirty="0" err="1" smtClean="0"/>
            <a:t>Throw</a:t>
          </a:r>
          <a:r>
            <a:rPr lang="es-ES" b="1" dirty="0" smtClean="0"/>
            <a:t> </a:t>
          </a:r>
          <a:r>
            <a:rPr lang="es-ES" b="1" dirty="0" err="1" smtClean="0"/>
            <a:t>the</a:t>
          </a:r>
          <a:r>
            <a:rPr lang="es-ES" b="1" dirty="0" smtClean="0"/>
            <a:t> dice and </a:t>
          </a:r>
          <a:r>
            <a:rPr lang="es-ES" b="1" dirty="0" err="1" smtClean="0"/>
            <a:t>take</a:t>
          </a:r>
          <a:r>
            <a:rPr lang="es-ES" b="1" dirty="0" smtClean="0"/>
            <a:t> </a:t>
          </a:r>
          <a:r>
            <a:rPr lang="es-ES" b="1" dirty="0" err="1" smtClean="0"/>
            <a:t>the</a:t>
          </a:r>
          <a:r>
            <a:rPr lang="es-ES" b="1" dirty="0" smtClean="0"/>
            <a:t> </a:t>
          </a:r>
          <a:r>
            <a:rPr lang="es-ES" b="1" dirty="0" err="1" smtClean="0"/>
            <a:t>corresponding</a:t>
          </a:r>
          <a:r>
            <a:rPr lang="es-ES" b="1" dirty="0" smtClean="0"/>
            <a:t> target</a:t>
          </a:r>
          <a:endParaRPr lang="es-ES" b="1" dirty="0"/>
        </a:p>
      </dgm:t>
    </dgm:pt>
    <dgm:pt modelId="{98F57923-4ABD-4BBE-A5FD-4A9A859FE230}" type="parTrans" cxnId="{F6EF26AD-AF2D-41AE-9D38-FEE50148686E}">
      <dgm:prSet/>
      <dgm:spPr/>
      <dgm:t>
        <a:bodyPr/>
        <a:lstStyle/>
        <a:p>
          <a:endParaRPr lang="es-ES"/>
        </a:p>
      </dgm:t>
    </dgm:pt>
    <dgm:pt modelId="{590540CB-C147-4CF2-8E56-19291BAAA1FB}" type="sibTrans" cxnId="{F6EF26AD-AF2D-41AE-9D38-FEE50148686E}">
      <dgm:prSet/>
      <dgm:spPr/>
      <dgm:t>
        <a:bodyPr/>
        <a:lstStyle/>
        <a:p>
          <a:endParaRPr lang="es-ES"/>
        </a:p>
      </dgm:t>
    </dgm:pt>
    <dgm:pt modelId="{5585D322-B96C-4718-89C8-C1D5CB6C5D6B}">
      <dgm:prSet phldrT="[Texto]" phldr="1"/>
      <dgm:spPr/>
      <dgm:t>
        <a:bodyPr/>
        <a:lstStyle/>
        <a:p>
          <a:endParaRPr lang="es-ES"/>
        </a:p>
      </dgm:t>
    </dgm:pt>
    <dgm:pt modelId="{B17C1B02-CC5F-4942-B13D-0BE7A4D01CFC}" type="parTrans" cxnId="{63E0655C-E8AB-4F72-9E21-507CB0C17787}">
      <dgm:prSet/>
      <dgm:spPr/>
      <dgm:t>
        <a:bodyPr/>
        <a:lstStyle/>
        <a:p>
          <a:endParaRPr lang="es-ES"/>
        </a:p>
      </dgm:t>
    </dgm:pt>
    <dgm:pt modelId="{96DFEF86-C90E-4A81-B78D-69966206CAB6}" type="sibTrans" cxnId="{63E0655C-E8AB-4F72-9E21-507CB0C17787}">
      <dgm:prSet/>
      <dgm:spPr/>
      <dgm:t>
        <a:bodyPr/>
        <a:lstStyle/>
        <a:p>
          <a:endParaRPr lang="es-ES"/>
        </a:p>
      </dgm:t>
    </dgm:pt>
    <dgm:pt modelId="{6D03D0FB-6A6C-4C6A-915F-93A0E00EF758}">
      <dgm:prSet phldrT="[Texto]"/>
      <dgm:spPr/>
      <dgm:t>
        <a:bodyPr/>
        <a:lstStyle/>
        <a:p>
          <a:pPr algn="ctr"/>
          <a:r>
            <a:rPr lang="es-ES" b="1" dirty="0" err="1" smtClean="0"/>
            <a:t>Draw</a:t>
          </a:r>
          <a:r>
            <a:rPr lang="es-ES" b="1" dirty="0" smtClean="0"/>
            <a:t> in </a:t>
          </a:r>
          <a:r>
            <a:rPr lang="es-ES" b="1" dirty="0" err="1" smtClean="0"/>
            <a:t>the</a:t>
          </a:r>
          <a:r>
            <a:rPr lang="es-ES" b="1" dirty="0" smtClean="0"/>
            <a:t> </a:t>
          </a:r>
          <a:r>
            <a:rPr lang="es-ES" b="1" dirty="0" err="1" smtClean="0"/>
            <a:t>blackboard</a:t>
          </a:r>
          <a:r>
            <a:rPr lang="es-ES" b="1" dirty="0" smtClean="0"/>
            <a:t> </a:t>
          </a:r>
          <a:r>
            <a:rPr lang="es-ES" b="1" dirty="0" err="1" smtClean="0"/>
            <a:t>or</a:t>
          </a:r>
          <a:r>
            <a:rPr lang="es-ES" b="1" dirty="0" smtClean="0"/>
            <a:t> </a:t>
          </a:r>
          <a:r>
            <a:rPr lang="es-ES" b="1" dirty="0" err="1" smtClean="0"/>
            <a:t>act</a:t>
          </a:r>
          <a:r>
            <a:rPr lang="es-ES" b="1" dirty="0" smtClean="0"/>
            <a:t> </a:t>
          </a:r>
          <a:r>
            <a:rPr lang="es-ES" b="1" dirty="0" err="1" smtClean="0"/>
            <a:t>what</a:t>
          </a:r>
          <a:r>
            <a:rPr lang="es-ES" b="1" dirty="0" smtClean="0"/>
            <a:t> </a:t>
          </a:r>
          <a:r>
            <a:rPr lang="es-ES" b="1" dirty="0" err="1" smtClean="0"/>
            <a:t>is</a:t>
          </a:r>
          <a:r>
            <a:rPr lang="es-ES" b="1" dirty="0" smtClean="0"/>
            <a:t> </a:t>
          </a:r>
          <a:r>
            <a:rPr lang="es-ES" b="1" dirty="0" err="1" smtClean="0"/>
            <a:t>said</a:t>
          </a:r>
          <a:r>
            <a:rPr lang="es-ES" b="1" dirty="0" smtClean="0"/>
            <a:t> in </a:t>
          </a:r>
          <a:r>
            <a:rPr lang="es-ES" b="1" dirty="0" err="1" smtClean="0"/>
            <a:t>the</a:t>
          </a:r>
          <a:r>
            <a:rPr lang="es-ES" b="1" dirty="0" smtClean="0"/>
            <a:t> target. </a:t>
          </a:r>
          <a:r>
            <a:rPr lang="es-ES" b="1" dirty="0" err="1" smtClean="0"/>
            <a:t>The</a:t>
          </a:r>
          <a:r>
            <a:rPr lang="es-ES" b="1" dirty="0" smtClean="0"/>
            <a:t> </a:t>
          </a:r>
          <a:r>
            <a:rPr lang="es-ES" b="1" dirty="0" err="1" smtClean="0"/>
            <a:t>group</a:t>
          </a:r>
          <a:r>
            <a:rPr lang="es-ES" b="1" dirty="0" smtClean="0"/>
            <a:t> </a:t>
          </a:r>
          <a:r>
            <a:rPr lang="es-ES" b="1" dirty="0" err="1" smtClean="0"/>
            <a:t>should</a:t>
          </a:r>
          <a:r>
            <a:rPr lang="es-ES" b="1" dirty="0" smtClean="0"/>
            <a:t> </a:t>
          </a:r>
          <a:r>
            <a:rPr lang="es-ES" b="1" dirty="0" err="1" smtClean="0"/>
            <a:t>guess</a:t>
          </a:r>
          <a:r>
            <a:rPr lang="es-ES" b="1" dirty="0" smtClean="0"/>
            <a:t> </a:t>
          </a:r>
          <a:r>
            <a:rPr lang="es-ES" b="1" dirty="0" err="1" smtClean="0"/>
            <a:t>it</a:t>
          </a:r>
          <a:r>
            <a:rPr lang="es-ES" b="1" dirty="0" smtClean="0"/>
            <a:t>.</a:t>
          </a:r>
          <a:endParaRPr lang="es-ES" b="1" dirty="0"/>
        </a:p>
      </dgm:t>
    </dgm:pt>
    <dgm:pt modelId="{BD714417-AC1D-471A-912F-AB14AAF6BAF8}" type="parTrans" cxnId="{20D8A32D-FE76-44F0-8B60-CE56A5600ECD}">
      <dgm:prSet/>
      <dgm:spPr/>
      <dgm:t>
        <a:bodyPr/>
        <a:lstStyle/>
        <a:p>
          <a:endParaRPr lang="es-ES"/>
        </a:p>
      </dgm:t>
    </dgm:pt>
    <dgm:pt modelId="{0FBCE64C-246D-43FD-AC03-A5B10BF2A561}" type="sibTrans" cxnId="{20D8A32D-FE76-44F0-8B60-CE56A5600ECD}">
      <dgm:prSet/>
      <dgm:spPr/>
      <dgm:t>
        <a:bodyPr/>
        <a:lstStyle/>
        <a:p>
          <a:endParaRPr lang="es-ES"/>
        </a:p>
      </dgm:t>
    </dgm:pt>
    <dgm:pt modelId="{4F73341E-02C7-424C-857D-FBCACAEC3181}" type="pres">
      <dgm:prSet presAssocID="{ADD5C1E5-AA42-4183-8DA8-A8BB9FCA0A1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BEB0574-6B35-4C8D-9149-38693E0EF66A}" type="pres">
      <dgm:prSet presAssocID="{A5D19A81-BE8D-4AFA-A7A8-9169406C3291}" presName="parentText1" presStyleLbl="node1" presStyleIdx="0" presStyleCnt="3" custScaleY="107251" custLinFactNeighborX="-445" custLinFactNeighborY="363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B68E31-94B4-4A5E-8D13-BB809857B5A0}" type="pres">
      <dgm:prSet presAssocID="{A5D19A81-BE8D-4AFA-A7A8-9169406C329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2CEB23-A066-4BB3-871D-6B86409F116B}" type="pres">
      <dgm:prSet presAssocID="{F23BC30C-BA3E-44B7-974D-B44B421C786B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A6270B-1D2F-4AB8-8986-39E3AF83FBB4}" type="pres">
      <dgm:prSet presAssocID="{F23BC30C-BA3E-44B7-974D-B44B421C786B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E694CB-1B99-48EE-BE15-D6E4291FF82B}" type="pres">
      <dgm:prSet presAssocID="{5585D322-B96C-4718-89C8-C1D5CB6C5D6B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367EA6-04EB-47D2-9FE7-3E2F40D3C700}" type="pres">
      <dgm:prSet presAssocID="{5585D322-B96C-4718-89C8-C1D5CB6C5D6B}" presName="childText3" presStyleLbl="solidAlignAcc1" presStyleIdx="2" presStyleCnt="3" custLinFactNeighborX="2946" custLinFactNeighborY="-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E5D637-9BD0-43BE-A244-ECB670A890C4}" type="presOf" srcId="{6D03D0FB-6A6C-4C6A-915F-93A0E00EF758}" destId="{DD367EA6-04EB-47D2-9FE7-3E2F40D3C700}" srcOrd="0" destOrd="0" presId="urn:microsoft.com/office/officeart/2009/3/layout/IncreasingArrowsProcess"/>
    <dgm:cxn modelId="{EEE56B06-F69D-4034-922F-C45F9A9B8A2A}" type="presOf" srcId="{0FE5DCA6-7824-4E21-B6D3-5FEF599509C7}" destId="{10B68E31-94B4-4A5E-8D13-BB809857B5A0}" srcOrd="0" destOrd="0" presId="urn:microsoft.com/office/officeart/2009/3/layout/IncreasingArrowsProcess"/>
    <dgm:cxn modelId="{2B253567-7920-4D09-84C5-7D03DB3D560B}" srcId="{ADD5C1E5-AA42-4183-8DA8-A8BB9FCA0A11}" destId="{A5D19A81-BE8D-4AFA-A7A8-9169406C3291}" srcOrd="0" destOrd="0" parTransId="{7762B6D2-8C76-44D1-8CAA-FCFBE4C73722}" sibTransId="{01391739-DED5-4D71-88F2-AD6B62CB945D}"/>
    <dgm:cxn modelId="{F700A023-9419-4ABF-B8A2-27859D55830F}" type="presOf" srcId="{F8751148-082A-492E-ADAB-879A73871A11}" destId="{6FA6270B-1D2F-4AB8-8986-39E3AF83FBB4}" srcOrd="0" destOrd="0" presId="urn:microsoft.com/office/officeart/2009/3/layout/IncreasingArrowsProcess"/>
    <dgm:cxn modelId="{F964C06C-7863-4FBB-A6FC-6DDB80775DED}" type="presOf" srcId="{5585D322-B96C-4718-89C8-C1D5CB6C5D6B}" destId="{3CE694CB-1B99-48EE-BE15-D6E4291FF82B}" srcOrd="0" destOrd="0" presId="urn:microsoft.com/office/officeart/2009/3/layout/IncreasingArrowsProcess"/>
    <dgm:cxn modelId="{20D8A32D-FE76-44F0-8B60-CE56A5600ECD}" srcId="{5585D322-B96C-4718-89C8-C1D5CB6C5D6B}" destId="{6D03D0FB-6A6C-4C6A-915F-93A0E00EF758}" srcOrd="0" destOrd="0" parTransId="{BD714417-AC1D-471A-912F-AB14AAF6BAF8}" sibTransId="{0FBCE64C-246D-43FD-AC03-A5B10BF2A561}"/>
    <dgm:cxn modelId="{44884ADA-DE4D-4CE3-B0DE-FF634081A801}" type="presOf" srcId="{A5D19A81-BE8D-4AFA-A7A8-9169406C3291}" destId="{3BEB0574-6B35-4C8D-9149-38693E0EF66A}" srcOrd="0" destOrd="0" presId="urn:microsoft.com/office/officeart/2009/3/layout/IncreasingArrowsProcess"/>
    <dgm:cxn modelId="{44D793DE-136A-4AAB-9593-EEFBA9EA8018}" type="presOf" srcId="{F23BC30C-BA3E-44B7-974D-B44B421C786B}" destId="{4D2CEB23-A066-4BB3-871D-6B86409F116B}" srcOrd="0" destOrd="0" presId="urn:microsoft.com/office/officeart/2009/3/layout/IncreasingArrowsProcess"/>
    <dgm:cxn modelId="{F6EF26AD-AF2D-41AE-9D38-FEE50148686E}" srcId="{F23BC30C-BA3E-44B7-974D-B44B421C786B}" destId="{F8751148-082A-492E-ADAB-879A73871A11}" srcOrd="0" destOrd="0" parTransId="{98F57923-4ABD-4BBE-A5FD-4A9A859FE230}" sibTransId="{590540CB-C147-4CF2-8E56-19291BAAA1FB}"/>
    <dgm:cxn modelId="{2E2D4C76-9CEE-4F32-A92A-31EBC17BC97C}" type="presOf" srcId="{ADD5C1E5-AA42-4183-8DA8-A8BB9FCA0A11}" destId="{4F73341E-02C7-424C-857D-FBCACAEC3181}" srcOrd="0" destOrd="0" presId="urn:microsoft.com/office/officeart/2009/3/layout/IncreasingArrowsProcess"/>
    <dgm:cxn modelId="{63E0655C-E8AB-4F72-9E21-507CB0C17787}" srcId="{ADD5C1E5-AA42-4183-8DA8-A8BB9FCA0A11}" destId="{5585D322-B96C-4718-89C8-C1D5CB6C5D6B}" srcOrd="2" destOrd="0" parTransId="{B17C1B02-CC5F-4942-B13D-0BE7A4D01CFC}" sibTransId="{96DFEF86-C90E-4A81-B78D-69966206CAB6}"/>
    <dgm:cxn modelId="{6E7F202B-661B-4869-8754-C6E376D1DE02}" srcId="{ADD5C1E5-AA42-4183-8DA8-A8BB9FCA0A11}" destId="{F23BC30C-BA3E-44B7-974D-B44B421C786B}" srcOrd="1" destOrd="0" parTransId="{D7CA5718-E784-4603-8811-982EDF057DEC}" sibTransId="{76294642-9405-4905-9043-A53E47468AB1}"/>
    <dgm:cxn modelId="{4F0296E8-8CC5-4420-BB98-FB9B4E0AB069}" srcId="{A5D19A81-BE8D-4AFA-A7A8-9169406C3291}" destId="{0FE5DCA6-7824-4E21-B6D3-5FEF599509C7}" srcOrd="0" destOrd="0" parTransId="{B2BB57B1-1505-421F-AD03-96434187D45C}" sibTransId="{9C56356D-9527-4982-AEE2-A65AB6CD5049}"/>
    <dgm:cxn modelId="{94C8F407-B704-4453-937F-E06FBC1107B7}" type="presParOf" srcId="{4F73341E-02C7-424C-857D-FBCACAEC3181}" destId="{3BEB0574-6B35-4C8D-9149-38693E0EF66A}" srcOrd="0" destOrd="0" presId="urn:microsoft.com/office/officeart/2009/3/layout/IncreasingArrowsProcess"/>
    <dgm:cxn modelId="{70A2063D-DDC7-4103-8F79-1E28FC29D0F7}" type="presParOf" srcId="{4F73341E-02C7-424C-857D-FBCACAEC3181}" destId="{10B68E31-94B4-4A5E-8D13-BB809857B5A0}" srcOrd="1" destOrd="0" presId="urn:microsoft.com/office/officeart/2009/3/layout/IncreasingArrowsProcess"/>
    <dgm:cxn modelId="{C09A2D05-31DF-42BF-B6B9-1D897C187C84}" type="presParOf" srcId="{4F73341E-02C7-424C-857D-FBCACAEC3181}" destId="{4D2CEB23-A066-4BB3-871D-6B86409F116B}" srcOrd="2" destOrd="0" presId="urn:microsoft.com/office/officeart/2009/3/layout/IncreasingArrowsProcess"/>
    <dgm:cxn modelId="{226EBFFC-975F-4C27-9AED-E69A327C96EE}" type="presParOf" srcId="{4F73341E-02C7-424C-857D-FBCACAEC3181}" destId="{6FA6270B-1D2F-4AB8-8986-39E3AF83FBB4}" srcOrd="3" destOrd="0" presId="urn:microsoft.com/office/officeart/2009/3/layout/IncreasingArrowsProcess"/>
    <dgm:cxn modelId="{D7B8FD62-0986-46C8-BBFC-010E74A93DFA}" type="presParOf" srcId="{4F73341E-02C7-424C-857D-FBCACAEC3181}" destId="{3CE694CB-1B99-48EE-BE15-D6E4291FF82B}" srcOrd="4" destOrd="0" presId="urn:microsoft.com/office/officeart/2009/3/layout/IncreasingArrowsProcess"/>
    <dgm:cxn modelId="{0EB24A3C-ABD7-4A9B-865F-14BD920FE8B8}" type="presParOf" srcId="{4F73341E-02C7-424C-857D-FBCACAEC3181}" destId="{DD367EA6-04EB-47D2-9FE7-3E2F40D3C70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B0574-6B35-4C8D-9149-38693E0EF66A}">
      <dsp:nvSpPr>
        <dsp:cNvPr id="0" name=""/>
        <dsp:cNvSpPr/>
      </dsp:nvSpPr>
      <dsp:spPr>
        <a:xfrm>
          <a:off x="0" y="317954"/>
          <a:ext cx="7920880" cy="123722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313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0" y="627261"/>
        <a:ext cx="7611573" cy="618614"/>
      </dsp:txXfrm>
    </dsp:sp>
    <dsp:sp modelId="{10B68E31-94B4-4A5E-8D13-BB809857B5A0}">
      <dsp:nvSpPr>
        <dsp:cNvPr id="0" name=""/>
        <dsp:cNvSpPr/>
      </dsp:nvSpPr>
      <dsp:spPr>
        <a:xfrm>
          <a:off x="0" y="1207423"/>
          <a:ext cx="2439631" cy="22222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err="1" smtClean="0"/>
            <a:t>Groups</a:t>
          </a:r>
          <a:r>
            <a:rPr lang="es-ES" sz="2400" b="1" kern="1200" dirty="0" smtClean="0"/>
            <a:t> of 4 </a:t>
          </a:r>
          <a:r>
            <a:rPr lang="es-ES" sz="2400" b="1" kern="1200" dirty="0" err="1" smtClean="0"/>
            <a:t>pupils</a:t>
          </a:r>
          <a:r>
            <a:rPr lang="es-ES" sz="2400" b="1" kern="1200" dirty="0" smtClean="0"/>
            <a:t> </a:t>
          </a:r>
          <a:r>
            <a:rPr lang="es-ES" sz="2400" b="1" kern="1200" dirty="0" err="1" smtClean="0"/>
            <a:t>with</a:t>
          </a:r>
          <a:r>
            <a:rPr lang="es-ES" sz="2400" b="1" kern="1200" dirty="0" smtClean="0"/>
            <a:t> a </a:t>
          </a:r>
          <a:r>
            <a:rPr lang="es-ES" sz="2400" b="1" kern="1200" dirty="0" err="1" smtClean="0"/>
            <a:t>person</a:t>
          </a:r>
          <a:r>
            <a:rPr lang="es-ES" sz="2400" b="1" kern="1200" dirty="0" smtClean="0"/>
            <a:t> </a:t>
          </a:r>
          <a:r>
            <a:rPr lang="es-ES" sz="2400" b="1" kern="1200" dirty="0" err="1" smtClean="0"/>
            <a:t>who</a:t>
          </a:r>
          <a:r>
            <a:rPr lang="es-ES" sz="2400" b="1" kern="1200" dirty="0" smtClean="0"/>
            <a:t> </a:t>
          </a:r>
          <a:r>
            <a:rPr lang="es-ES" sz="2400" b="1" kern="1200" dirty="0" err="1" smtClean="0"/>
            <a:t>represents</a:t>
          </a:r>
          <a:r>
            <a:rPr lang="es-ES" sz="2400" b="1" kern="1200" dirty="0" smtClean="0"/>
            <a:t> </a:t>
          </a:r>
          <a:r>
            <a:rPr lang="es-ES" sz="2400" b="1" kern="1200" dirty="0" err="1" smtClean="0"/>
            <a:t>the</a:t>
          </a:r>
          <a:r>
            <a:rPr lang="es-ES" sz="2400" b="1" kern="1200" dirty="0" smtClean="0"/>
            <a:t> </a:t>
          </a:r>
          <a:r>
            <a:rPr lang="es-ES" sz="2400" b="1" kern="1200" dirty="0" err="1" smtClean="0"/>
            <a:t>group</a:t>
          </a:r>
          <a:endParaRPr lang="es-ES" sz="2400" b="1" kern="1200" dirty="0"/>
        </a:p>
      </dsp:txBody>
      <dsp:txXfrm>
        <a:off x="0" y="1207423"/>
        <a:ext cx="2439631" cy="2222223"/>
      </dsp:txXfrm>
    </dsp:sp>
    <dsp:sp modelId="{4D2CEB23-A066-4BB3-871D-6B86409F116B}">
      <dsp:nvSpPr>
        <dsp:cNvPr id="0" name=""/>
        <dsp:cNvSpPr/>
      </dsp:nvSpPr>
      <dsp:spPr>
        <a:xfrm>
          <a:off x="2439631" y="702372"/>
          <a:ext cx="5481248" cy="115358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1339988"/>
                <a:satOff val="-9317"/>
                <a:lumOff val="-1177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1339988"/>
                <a:satOff val="-9317"/>
                <a:lumOff val="-1177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313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>
        <a:off x="2439631" y="990767"/>
        <a:ext cx="5192853" cy="576791"/>
      </dsp:txXfrm>
    </dsp:sp>
    <dsp:sp modelId="{6FA6270B-1D2F-4AB8-8986-39E3AF83FBB4}">
      <dsp:nvSpPr>
        <dsp:cNvPr id="0" name=""/>
        <dsp:cNvSpPr/>
      </dsp:nvSpPr>
      <dsp:spPr>
        <a:xfrm>
          <a:off x="2439631" y="1591950"/>
          <a:ext cx="2439631" cy="22222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339988"/>
              <a:satOff val="-9317"/>
              <a:lumOff val="-117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err="1" smtClean="0"/>
            <a:t>Throw</a:t>
          </a:r>
          <a:r>
            <a:rPr lang="es-ES" sz="2400" b="1" kern="1200" dirty="0" smtClean="0"/>
            <a:t> </a:t>
          </a:r>
          <a:r>
            <a:rPr lang="es-ES" sz="2400" b="1" kern="1200" dirty="0" err="1" smtClean="0"/>
            <a:t>the</a:t>
          </a:r>
          <a:r>
            <a:rPr lang="es-ES" sz="2400" b="1" kern="1200" dirty="0" smtClean="0"/>
            <a:t> dice and </a:t>
          </a:r>
          <a:r>
            <a:rPr lang="es-ES" sz="2400" b="1" kern="1200" dirty="0" err="1" smtClean="0"/>
            <a:t>take</a:t>
          </a:r>
          <a:r>
            <a:rPr lang="es-ES" sz="2400" b="1" kern="1200" dirty="0" smtClean="0"/>
            <a:t> </a:t>
          </a:r>
          <a:r>
            <a:rPr lang="es-ES" sz="2400" b="1" kern="1200" dirty="0" err="1" smtClean="0"/>
            <a:t>the</a:t>
          </a:r>
          <a:r>
            <a:rPr lang="es-ES" sz="2400" b="1" kern="1200" dirty="0" smtClean="0"/>
            <a:t> </a:t>
          </a:r>
          <a:r>
            <a:rPr lang="es-ES" sz="2400" b="1" kern="1200" dirty="0" err="1" smtClean="0"/>
            <a:t>corresponding</a:t>
          </a:r>
          <a:r>
            <a:rPr lang="es-ES" sz="2400" b="1" kern="1200" dirty="0" smtClean="0"/>
            <a:t> target</a:t>
          </a:r>
          <a:endParaRPr lang="es-ES" sz="2400" b="1" kern="1200" dirty="0"/>
        </a:p>
      </dsp:txBody>
      <dsp:txXfrm>
        <a:off x="2439631" y="1591950"/>
        <a:ext cx="2439631" cy="2222223"/>
      </dsp:txXfrm>
    </dsp:sp>
    <dsp:sp modelId="{3CE694CB-1B99-48EE-BE15-D6E4291FF82B}">
      <dsp:nvSpPr>
        <dsp:cNvPr id="0" name=""/>
        <dsp:cNvSpPr/>
      </dsp:nvSpPr>
      <dsp:spPr>
        <a:xfrm>
          <a:off x="4879262" y="1086899"/>
          <a:ext cx="3041617" cy="115358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2679976"/>
                <a:satOff val="-18634"/>
                <a:lumOff val="-2354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2679976"/>
                <a:satOff val="-18634"/>
                <a:lumOff val="-2354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313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>
        <a:off x="4879262" y="1375294"/>
        <a:ext cx="2753222" cy="576791"/>
      </dsp:txXfrm>
    </dsp:sp>
    <dsp:sp modelId="{DD367EA6-04EB-47D2-9FE7-3E2F40D3C700}">
      <dsp:nvSpPr>
        <dsp:cNvPr id="0" name=""/>
        <dsp:cNvSpPr/>
      </dsp:nvSpPr>
      <dsp:spPr>
        <a:xfrm>
          <a:off x="4951133" y="1974134"/>
          <a:ext cx="2439631" cy="21897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679976"/>
              <a:satOff val="-18634"/>
              <a:lumOff val="-235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err="1" smtClean="0"/>
            <a:t>Draw</a:t>
          </a:r>
          <a:r>
            <a:rPr lang="es-ES" sz="2400" b="1" kern="1200" dirty="0" smtClean="0"/>
            <a:t> in </a:t>
          </a:r>
          <a:r>
            <a:rPr lang="es-ES" sz="2400" b="1" kern="1200" dirty="0" err="1" smtClean="0"/>
            <a:t>the</a:t>
          </a:r>
          <a:r>
            <a:rPr lang="es-ES" sz="2400" b="1" kern="1200" dirty="0" smtClean="0"/>
            <a:t> </a:t>
          </a:r>
          <a:r>
            <a:rPr lang="es-ES" sz="2400" b="1" kern="1200" dirty="0" err="1" smtClean="0"/>
            <a:t>blackboard</a:t>
          </a:r>
          <a:r>
            <a:rPr lang="es-ES" sz="2400" b="1" kern="1200" dirty="0" smtClean="0"/>
            <a:t> </a:t>
          </a:r>
          <a:r>
            <a:rPr lang="es-ES" sz="2400" b="1" kern="1200" dirty="0" err="1" smtClean="0"/>
            <a:t>or</a:t>
          </a:r>
          <a:r>
            <a:rPr lang="es-ES" sz="2400" b="1" kern="1200" dirty="0" smtClean="0"/>
            <a:t> </a:t>
          </a:r>
          <a:r>
            <a:rPr lang="es-ES" sz="2400" b="1" kern="1200" dirty="0" err="1" smtClean="0"/>
            <a:t>act</a:t>
          </a:r>
          <a:r>
            <a:rPr lang="es-ES" sz="2400" b="1" kern="1200" dirty="0" smtClean="0"/>
            <a:t> </a:t>
          </a:r>
          <a:r>
            <a:rPr lang="es-ES" sz="2400" b="1" kern="1200" dirty="0" err="1" smtClean="0"/>
            <a:t>what</a:t>
          </a:r>
          <a:r>
            <a:rPr lang="es-ES" sz="2400" b="1" kern="1200" dirty="0" smtClean="0"/>
            <a:t> </a:t>
          </a:r>
          <a:r>
            <a:rPr lang="es-ES" sz="2400" b="1" kern="1200" dirty="0" err="1" smtClean="0"/>
            <a:t>is</a:t>
          </a:r>
          <a:r>
            <a:rPr lang="es-ES" sz="2400" b="1" kern="1200" dirty="0" smtClean="0"/>
            <a:t> </a:t>
          </a:r>
          <a:r>
            <a:rPr lang="es-ES" sz="2400" b="1" kern="1200" dirty="0" err="1" smtClean="0"/>
            <a:t>said</a:t>
          </a:r>
          <a:r>
            <a:rPr lang="es-ES" sz="2400" b="1" kern="1200" dirty="0" smtClean="0"/>
            <a:t> in </a:t>
          </a:r>
          <a:r>
            <a:rPr lang="es-ES" sz="2400" b="1" kern="1200" dirty="0" err="1" smtClean="0"/>
            <a:t>the</a:t>
          </a:r>
          <a:r>
            <a:rPr lang="es-ES" sz="2400" b="1" kern="1200" dirty="0" smtClean="0"/>
            <a:t> target. </a:t>
          </a:r>
          <a:r>
            <a:rPr lang="es-ES" sz="2400" b="1" kern="1200" dirty="0" err="1" smtClean="0"/>
            <a:t>The</a:t>
          </a:r>
          <a:r>
            <a:rPr lang="es-ES" sz="2400" b="1" kern="1200" dirty="0" smtClean="0"/>
            <a:t> </a:t>
          </a:r>
          <a:r>
            <a:rPr lang="es-ES" sz="2400" b="1" kern="1200" dirty="0" err="1" smtClean="0"/>
            <a:t>group</a:t>
          </a:r>
          <a:r>
            <a:rPr lang="es-ES" sz="2400" b="1" kern="1200" dirty="0" smtClean="0"/>
            <a:t> </a:t>
          </a:r>
          <a:r>
            <a:rPr lang="es-ES" sz="2400" b="1" kern="1200" dirty="0" err="1" smtClean="0"/>
            <a:t>should</a:t>
          </a:r>
          <a:r>
            <a:rPr lang="es-ES" sz="2400" b="1" kern="1200" dirty="0" smtClean="0"/>
            <a:t> </a:t>
          </a:r>
          <a:r>
            <a:rPr lang="es-ES" sz="2400" b="1" kern="1200" dirty="0" err="1" smtClean="0"/>
            <a:t>guess</a:t>
          </a:r>
          <a:r>
            <a:rPr lang="es-ES" sz="2400" b="1" kern="1200" dirty="0" smtClean="0"/>
            <a:t> </a:t>
          </a:r>
          <a:r>
            <a:rPr lang="es-ES" sz="2400" b="1" kern="1200" dirty="0" err="1" smtClean="0"/>
            <a:t>it</a:t>
          </a:r>
          <a:r>
            <a:rPr lang="es-ES" sz="2400" b="1" kern="1200" dirty="0" smtClean="0"/>
            <a:t>.</a:t>
          </a:r>
          <a:endParaRPr lang="es-ES" sz="2400" b="1" kern="1200" dirty="0"/>
        </a:p>
      </dsp:txBody>
      <dsp:txXfrm>
        <a:off x="4951133" y="1974134"/>
        <a:ext cx="2439631" cy="2189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F896-7EE7-4812-B39B-F0DCE9362C70}" type="datetimeFigureOut">
              <a:rPr lang="es-ES" smtClean="0"/>
              <a:pPr/>
              <a:t>18/12/13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09D3-4659-4CC4-BEFE-EBD7DCBEE7AE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F896-7EE7-4812-B39B-F0DCE9362C70}" type="datetimeFigureOut">
              <a:rPr lang="es-ES" smtClean="0"/>
              <a:pPr/>
              <a:t>18/12/13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09D3-4659-4CC4-BEFE-EBD7DCBEE7AE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F896-7EE7-4812-B39B-F0DCE9362C70}" type="datetimeFigureOut">
              <a:rPr lang="es-ES" smtClean="0"/>
              <a:pPr/>
              <a:t>18/12/13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09D3-4659-4CC4-BEFE-EBD7DCBEE7AE}" type="slidenum">
              <a:rPr lang="es-ES" smtClean="0"/>
              <a:pPr/>
              <a:t>‹Nr.›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F896-7EE7-4812-B39B-F0DCE9362C70}" type="datetimeFigureOut">
              <a:rPr lang="es-ES" smtClean="0"/>
              <a:pPr/>
              <a:t>18/12/13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09D3-4659-4CC4-BEFE-EBD7DCBEE7AE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F896-7EE7-4812-B39B-F0DCE9362C70}" type="datetimeFigureOut">
              <a:rPr lang="es-ES" smtClean="0"/>
              <a:pPr/>
              <a:t>18/12/13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09D3-4659-4CC4-BEFE-EBD7DCBEE7AE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F896-7EE7-4812-B39B-F0DCE9362C70}" type="datetimeFigureOut">
              <a:rPr lang="es-ES" smtClean="0"/>
              <a:pPr/>
              <a:t>18/12/13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09D3-4659-4CC4-BEFE-EBD7DCBEE7AE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F896-7EE7-4812-B39B-F0DCE9362C70}" type="datetimeFigureOut">
              <a:rPr lang="es-ES" smtClean="0"/>
              <a:pPr/>
              <a:t>18/12/13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09D3-4659-4CC4-BEFE-EBD7DCBEE7AE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F896-7EE7-4812-B39B-F0DCE9362C70}" type="datetimeFigureOut">
              <a:rPr lang="es-ES" smtClean="0"/>
              <a:pPr/>
              <a:t>18/12/13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09D3-4659-4CC4-BEFE-EBD7DCBEE7AE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F896-7EE7-4812-B39B-F0DCE9362C70}" type="datetimeFigureOut">
              <a:rPr lang="es-ES" smtClean="0"/>
              <a:pPr/>
              <a:t>18/12/13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09D3-4659-4CC4-BEFE-EBD7DCBEE7AE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F896-7EE7-4812-B39B-F0DCE9362C70}" type="datetimeFigureOut">
              <a:rPr lang="es-ES" smtClean="0"/>
              <a:pPr/>
              <a:t>18/12/13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09D3-4659-4CC4-BEFE-EBD7DCBEE7AE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F896-7EE7-4812-B39B-F0DCE9362C70}" type="datetimeFigureOut">
              <a:rPr lang="es-ES" smtClean="0"/>
              <a:pPr/>
              <a:t>18/12/13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09D3-4659-4CC4-BEFE-EBD7DCBEE7AE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ABEF896-7EE7-4812-B39B-F0DCE9362C70}" type="datetimeFigureOut">
              <a:rPr lang="es-ES" smtClean="0"/>
              <a:pPr/>
              <a:t>18/12/13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8009D3-4659-4CC4-BEFE-EBD7DCBEE7AE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hss-d.oddcast.com/vhss_editors/voki_player.swf?doc=http://vhss-d.oddcast.com/php/vhss_editors/getvoki/chsm=331eadfcefbd5f18e6edfcb366f8881c&amp;sc=8910897" TargetMode="External"/><Relationship Id="rId3" Type="http://schemas.openxmlformats.org/officeDocument/2006/relationships/hyperlink" Target="http://www.voki.com/php/viewmessage/?chsm=6bb59aec408dbaf9abdd6f38c592f210&amp;mId=199836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PIgK1WTXasw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2952328"/>
          </a:xfrm>
        </p:spPr>
        <p:txBody>
          <a:bodyPr/>
          <a:lstStyle/>
          <a:p>
            <a:r>
              <a:rPr lang="es-ES" sz="7200" b="1" dirty="0" smtClean="0">
                <a:latin typeface="Berlin Sans FB Demi" panose="020E0802020502020306" pitchFamily="34" charset="0"/>
              </a:rPr>
              <a:t>“FREE TIME”</a:t>
            </a:r>
            <a:br>
              <a:rPr lang="es-ES" sz="7200" b="1" dirty="0" smtClean="0">
                <a:latin typeface="Berlin Sans FB Demi" panose="020E0802020502020306" pitchFamily="34" charset="0"/>
              </a:rPr>
            </a:br>
            <a:r>
              <a:rPr lang="es-ES" b="1" dirty="0" smtClean="0">
                <a:latin typeface="Berlin Sans FB Demi" panose="020E0802020502020306" pitchFamily="34" charset="0"/>
              </a:rPr>
              <a:t>5º PRIMARY</a:t>
            </a:r>
            <a:endParaRPr lang="es-ES" b="1" dirty="0">
              <a:latin typeface="Berlin Sans FB Demi" panose="020E0802020502020306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2328664"/>
          </a:xfrm>
        </p:spPr>
        <p:txBody>
          <a:bodyPr>
            <a:normAutofit/>
          </a:bodyPr>
          <a:lstStyle/>
          <a:p>
            <a:pPr algn="r"/>
            <a:r>
              <a:rPr lang="es-ES" u="sng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GROUP 2</a:t>
            </a:r>
          </a:p>
          <a:p>
            <a:pPr algn="r"/>
            <a:r>
              <a:rPr lang="es-E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Mª DOLORES CORTÉS BIOSCA</a:t>
            </a:r>
          </a:p>
          <a:p>
            <a:pPr algn="r"/>
            <a:r>
              <a:rPr lang="es-E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LAURA GONZÁLEZ GARCÍA</a:t>
            </a:r>
          </a:p>
          <a:p>
            <a:pPr algn="r"/>
            <a:r>
              <a:rPr lang="es-E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BEATRÍZ MEJÍAS LEO</a:t>
            </a:r>
          </a:p>
          <a:p>
            <a:pPr algn="r"/>
            <a:r>
              <a:rPr lang="es-E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IGNACIO RODRIGUEZ ORTEGA</a:t>
            </a:r>
            <a:endParaRPr lang="es-E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748464" cy="5898968"/>
          </a:xfrm>
        </p:spPr>
        <p:txBody>
          <a:bodyPr>
            <a:normAutofit/>
          </a:bodyPr>
          <a:lstStyle/>
          <a:p>
            <a:endParaRPr lang="es-ES" u="sng" dirty="0" smtClean="0">
              <a:hlinkClick r:id="rId2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Hello children.</a:t>
            </a: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My name is Billy and I do a lot of things in my </a:t>
            </a: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On Saturdays I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, but </a:t>
            </a:r>
            <a:r>
              <a:rPr lang="en-US" dirty="0">
                <a:solidFill>
                  <a:schemeClr val="tx1"/>
                </a:solidFill>
              </a:rPr>
              <a:t>I don´t </a:t>
            </a:r>
            <a:r>
              <a:rPr lang="en-US" dirty="0" smtClean="0">
                <a:solidFill>
                  <a:schemeClr val="tx1"/>
                </a:solidFill>
              </a:rPr>
              <a:t>play                              . </a:t>
            </a: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In the afternoon I like  </a:t>
            </a:r>
            <a:r>
              <a:rPr lang="en-US" dirty="0" smtClean="0">
                <a:solidFill>
                  <a:schemeClr val="tx1"/>
                </a:solidFill>
              </a:rPr>
              <a:t>                        a </a:t>
            </a:r>
            <a:r>
              <a:rPr lang="en-US" dirty="0">
                <a:solidFill>
                  <a:schemeClr val="tx1"/>
                </a:solidFill>
              </a:rPr>
              <a:t>book but not 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Then I usually go to </a:t>
            </a:r>
            <a:r>
              <a:rPr lang="en-US" dirty="0" smtClean="0">
                <a:solidFill>
                  <a:schemeClr val="tx1"/>
                </a:solidFill>
              </a:rPr>
              <a:t>the                    with </a:t>
            </a:r>
            <a:r>
              <a:rPr lang="en-US" dirty="0">
                <a:solidFill>
                  <a:schemeClr val="tx1"/>
                </a:solidFill>
              </a:rPr>
              <a:t>my friends to walk </a:t>
            </a:r>
            <a:r>
              <a:rPr lang="en-US" dirty="0" smtClean="0">
                <a:solidFill>
                  <a:schemeClr val="tx1"/>
                </a:solidFill>
              </a:rPr>
              <a:t>the</a:t>
            </a: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. After </a:t>
            </a:r>
            <a:r>
              <a:rPr lang="en-US" dirty="0">
                <a:solidFill>
                  <a:schemeClr val="tx1"/>
                </a:solidFill>
              </a:rPr>
              <a:t>all I come back to my house </a:t>
            </a:r>
            <a:r>
              <a:rPr lang="en-US" dirty="0" smtClean="0">
                <a:solidFill>
                  <a:schemeClr val="tx1"/>
                </a:solidFill>
              </a:rPr>
              <a:t>and                  a </a:t>
            </a:r>
            <a:r>
              <a:rPr lang="en-US" dirty="0">
                <a:solidFill>
                  <a:schemeClr val="tx1"/>
                </a:solidFill>
              </a:rPr>
              <a:t>film </a:t>
            </a:r>
            <a:r>
              <a:rPr lang="en-US" dirty="0" smtClean="0">
                <a:solidFill>
                  <a:schemeClr val="tx1"/>
                </a:solidFill>
              </a:rPr>
              <a:t>  with  my </a:t>
            </a:r>
            <a:r>
              <a:rPr lang="en-IE" u="sng" dirty="0">
                <a:hlinkClick r:id="rId3"/>
              </a:rPr>
              <a:t>http://www.voki.com/php/viewmessage/?chsm=6bb59aec408dbaf9abdd6f38c592f210&amp;mId=1998369</a:t>
            </a:r>
            <a:endParaRPr lang="es-ES_tradnl"/>
          </a:p>
          <a:p>
            <a:pPr marL="0" indent="0">
              <a:buNone/>
            </a:pPr>
            <a:endParaRPr lang="es-ES" u="sng" dirty="0" smtClean="0">
              <a:solidFill>
                <a:schemeClr val="tx1"/>
              </a:solidFill>
              <a:hlinkClick r:id="rId2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>
                <a:effectLst>
                  <a:reflection blurRad="6350" stA="60000" endA="900" endPos="58000" dir="5400000" sy="-100000" algn="bl" rotWithShape="0"/>
                </a:effectLst>
                <a:latin typeface="Berlin Sans FB Demi" panose="020E0802020502020306" pitchFamily="34" charset="0"/>
              </a:rPr>
              <a:t>Listen </a:t>
            </a:r>
            <a:r>
              <a:rPr lang="es-ES" sz="4800" b="1" dirty="0" err="1" smtClean="0">
                <a:effectLst>
                  <a:reflection blurRad="6350" stA="60000" endA="900" endPos="58000" dir="5400000" sy="-100000" algn="bl" rotWithShape="0"/>
                </a:effectLst>
                <a:latin typeface="Berlin Sans FB Demi" panose="020E0802020502020306" pitchFamily="34" charset="0"/>
              </a:rPr>
              <a:t>to</a:t>
            </a:r>
            <a:r>
              <a:rPr lang="es-ES" sz="4800" b="1" dirty="0" smtClean="0">
                <a:effectLst>
                  <a:reflection blurRad="6350" stA="60000" endA="900" endPos="58000" dir="5400000" sy="-100000" algn="bl" rotWithShape="0"/>
                </a:effectLst>
                <a:latin typeface="Berlin Sans FB Demi" panose="020E0802020502020306" pitchFamily="34" charset="0"/>
              </a:rPr>
              <a:t> Billy</a:t>
            </a:r>
            <a:endParaRPr lang="es-ES" sz="4800" b="1" dirty="0">
              <a:effectLst>
                <a:reflection blurRad="6350" stA="60000" endA="900" endPos="58000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417953" y="1883655"/>
            <a:ext cx="1872208" cy="504056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FREE TIME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81863" y="2408687"/>
            <a:ext cx="1872208" cy="504056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PLAY FOOTBALL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659643" y="2457236"/>
            <a:ext cx="1872208" cy="504056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BASKETBALL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417967" y="2961292"/>
            <a:ext cx="1512168" cy="504056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READING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176589" y="3049031"/>
            <a:ext cx="1512168" cy="504056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LISTENING TO MUSIC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643647" y="3717376"/>
            <a:ext cx="1060808" cy="504056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PARK 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67544" y="4176361"/>
            <a:ext cx="1026777" cy="504056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DOG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571781" y="4220880"/>
            <a:ext cx="1209616" cy="504056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WATCH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691680" y="4611873"/>
            <a:ext cx="1026777" cy="504056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FAMILY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5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61931"/>
            <a:ext cx="1835696" cy="128498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3" y="1421786"/>
            <a:ext cx="2795134" cy="1565275"/>
          </a:xfrm>
          <a:prstGeom prst="rect">
            <a:avLst/>
          </a:prstGeom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391771"/>
              </p:ext>
            </p:extLst>
          </p:nvPr>
        </p:nvGraphicFramePr>
        <p:xfrm>
          <a:off x="611560" y="2204424"/>
          <a:ext cx="7920880" cy="4442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reflection blurRad="6350" stA="60000" endA="900" endPos="58000" dir="5400000" sy="-100000" algn="bl" rotWithShape="0"/>
                </a:effectLst>
                <a:latin typeface="Berlin Sans FB Demi" panose="020E0802020502020306" pitchFamily="34" charset="0"/>
              </a:rPr>
              <a:t>PICTIOACT</a:t>
            </a:r>
            <a:endParaRPr lang="es-ES" b="1" dirty="0">
              <a:effectLst>
                <a:reflection blurRad="6350" stA="60000" endA="900" endPos="58000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5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LITA\Desktop\wor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43808" y="2708920"/>
            <a:ext cx="3606353" cy="3059488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Berlin Sans FB Demi" pitchFamily="34" charset="0"/>
              </a:rPr>
              <a:t>The</a:t>
            </a:r>
            <a:r>
              <a:rPr lang="es-ES" sz="66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Berlin Sans FB Demi" pitchFamily="34" charset="0"/>
              </a:rPr>
              <a:t> mixture</a:t>
            </a:r>
            <a:endParaRPr lang="es-ES" sz="66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OLITA\Desktop\inter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04864"/>
            <a:ext cx="4896544" cy="4187834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800" dirty="0" smtClean="0">
                <a:effectLst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LET´S MAKE AN INTERVIEW              </a:t>
            </a:r>
            <a:r>
              <a:rPr lang="es-ES" sz="4800" dirty="0" smtClean="0">
                <a:latin typeface="Berlin Sans FB Demi" pitchFamily="34" charset="0"/>
              </a:rPr>
              <a:t>-Final </a:t>
            </a:r>
            <a:r>
              <a:rPr lang="es-ES" sz="4800" dirty="0" err="1" smtClean="0">
                <a:latin typeface="Berlin Sans FB Demi" pitchFamily="34" charset="0"/>
              </a:rPr>
              <a:t>task</a:t>
            </a:r>
            <a:r>
              <a:rPr lang="es-ES" sz="4800" dirty="0">
                <a:latin typeface="Berlin Sans FB Demi" pitchFamily="34" charset="0"/>
              </a:rPr>
              <a:t>-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899592" y="1941082"/>
            <a:ext cx="7636725" cy="3888432"/>
          </a:xfrm>
          <a:prstGeom prst="ellipse">
            <a:avLst/>
          </a:prstGeom>
          <a:solidFill>
            <a:srgbClr val="9933FF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rgbClr val="FFC000"/>
                </a:solidFill>
                <a:latin typeface="Cooper Black" panose="0208090404030B020404" pitchFamily="18" charset="0"/>
              </a:rPr>
              <a:t>FACE2FACE!</a:t>
            </a:r>
          </a:p>
          <a:p>
            <a:pPr algn="ctr"/>
            <a:r>
              <a:rPr lang="es-ES" sz="3600" dirty="0" err="1" smtClean="0">
                <a:solidFill>
                  <a:srgbClr val="FFC000"/>
                </a:solidFill>
                <a:latin typeface="Cooper Black" panose="0208090404030B020404" pitchFamily="18" charset="0"/>
              </a:rPr>
              <a:t>With</a:t>
            </a:r>
            <a:r>
              <a:rPr lang="es-ES" sz="3600" dirty="0" smtClean="0">
                <a:solidFill>
                  <a:srgbClr val="FFC000"/>
                </a:solidFill>
                <a:latin typeface="Cooper Black" panose="0208090404030B020404" pitchFamily="18" charset="0"/>
              </a:rPr>
              <a:t>…</a:t>
            </a:r>
            <a:endParaRPr lang="es-ES" sz="3600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7" name="6 Estrella de 5 puntas">
            <a:hlinkClick r:id="rId2"/>
          </p:cNvPr>
          <p:cNvSpPr/>
          <p:nvPr/>
        </p:nvSpPr>
        <p:spPr>
          <a:xfrm rot="694217">
            <a:off x="5652121" y="731604"/>
            <a:ext cx="2952328" cy="2132856"/>
          </a:xfrm>
          <a:prstGeom prst="star5">
            <a:avLst/>
          </a:prstGeom>
          <a:solidFill>
            <a:srgbClr val="FFC000"/>
          </a:solidFill>
          <a:ln w="5715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Berlin Sans FB Demi" pitchFamily="34" charset="0"/>
              </a:rPr>
              <a:t>CRISTIANO RONALDO</a:t>
            </a:r>
            <a:endParaRPr lang="es-E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5328592" cy="399644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9834">
            <a:off x="2003276" y="2154949"/>
            <a:ext cx="5274763" cy="420310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3048000" cy="2981325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effectLst>
                  <a:reflection blurRad="6350" stA="60000" endA="900" endPos="58000" dir="5400000" sy="-100000" algn="bl" rotWithShape="0"/>
                </a:effectLst>
                <a:latin typeface="Berlin Sans FB Demi" panose="020E0802020502020306" pitchFamily="34" charset="0"/>
              </a:rPr>
              <a:t>Hello</a:t>
            </a:r>
            <a:r>
              <a:rPr lang="es-ES" dirty="0" smtClean="0">
                <a:effectLst>
                  <a:reflection blurRad="6350" stA="60000" endA="900" endPos="58000" dir="5400000" sy="-100000" algn="bl" rotWithShape="0"/>
                </a:effectLst>
                <a:latin typeface="Berlin Sans FB Demi" panose="020E0802020502020306" pitchFamily="34" charset="0"/>
              </a:rPr>
              <a:t> </a:t>
            </a:r>
            <a:r>
              <a:rPr lang="es-ES" dirty="0" err="1" smtClean="0">
                <a:effectLst>
                  <a:reflection blurRad="6350" stA="60000" endA="900" endPos="58000" dir="5400000" sy="-100000" algn="bl" rotWithShape="0"/>
                </a:effectLst>
                <a:latin typeface="Berlin Sans FB Demi" panose="020E0802020502020306" pitchFamily="34" charset="0"/>
              </a:rPr>
              <a:t>routine</a:t>
            </a:r>
            <a:endParaRPr lang="es-ES" dirty="0">
              <a:effectLst>
                <a:reflection blurRad="6350" stA="60000" endA="900" endPos="58000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75855" y="1677023"/>
            <a:ext cx="5260201" cy="47525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66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Hello</a:t>
            </a:r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children</a:t>
            </a:r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s-E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hello</a:t>
            </a:r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children</a:t>
            </a:r>
            <a:endParaRPr lang="es-E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es-E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es-E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How</a:t>
            </a:r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are </a:t>
            </a:r>
            <a:r>
              <a:rPr lang="es-E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</a:t>
            </a:r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 </a:t>
            </a:r>
            <a:r>
              <a:rPr lang="es-E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how</a:t>
            </a:r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are </a:t>
            </a:r>
            <a:r>
              <a:rPr lang="es-E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</a:t>
            </a:r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</a:p>
          <a:p>
            <a:pPr algn="ctr"/>
            <a:endParaRPr lang="es-E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es-E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I’m</a:t>
            </a:r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fine </a:t>
            </a:r>
            <a:r>
              <a:rPr lang="es-E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thank</a:t>
            </a:r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</a:t>
            </a:r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I’m</a:t>
            </a:r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fine </a:t>
            </a:r>
            <a:r>
              <a:rPr lang="es-E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thank</a:t>
            </a:r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</a:t>
            </a:r>
            <a:endParaRPr lang="es-E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s-E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What</a:t>
            </a:r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about</a:t>
            </a:r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</a:t>
            </a:r>
            <a:r>
              <a:rPr lang="es-E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000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pPr algn="l"/>
            <a:r>
              <a:rPr lang="es-ES" sz="5400" b="1" dirty="0" err="1" smtClean="0">
                <a:latin typeface="Berlin Sans FB Demi" panose="020E0802020502020306" pitchFamily="34" charset="0"/>
              </a:rPr>
              <a:t>Storytelling</a:t>
            </a:r>
            <a:endParaRPr lang="es-ES" sz="5400" b="1" dirty="0">
              <a:latin typeface="Berlin Sans FB Demi" panose="020E0802020502020306" pitchFamily="34" charset="0"/>
            </a:endParaRPr>
          </a:p>
        </p:txBody>
      </p:sp>
      <p:sp>
        <p:nvSpPr>
          <p:cNvPr id="4" name="3 Nube"/>
          <p:cNvSpPr/>
          <p:nvPr/>
        </p:nvSpPr>
        <p:spPr>
          <a:xfrm>
            <a:off x="1676154" y="1434538"/>
            <a:ext cx="7056784" cy="3816424"/>
          </a:xfrm>
          <a:prstGeom prst="cloud">
            <a:avLst/>
          </a:prstGeom>
          <a:solidFill>
            <a:srgbClr val="33CCFF"/>
          </a:solidFill>
          <a:ln w="57150">
            <a:solidFill>
              <a:srgbClr val="0066FF"/>
            </a:solidFill>
            <a:prstDash val="dash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66FF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Kristen ITC" panose="03050502040202030202" pitchFamily="66" charset="0"/>
              </a:rPr>
              <a:t>HOLLY´S DREAM</a:t>
            </a:r>
            <a:endParaRPr lang="es-E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66FF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Kristen ITC" panose="03050502040202030202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907704" y="4882672"/>
            <a:ext cx="1080120" cy="720080"/>
          </a:xfrm>
          <a:prstGeom prst="ellipse">
            <a:avLst/>
          </a:prstGeom>
          <a:solidFill>
            <a:srgbClr val="33CCFF"/>
          </a:solidFill>
          <a:ln w="57150">
            <a:solidFill>
              <a:srgbClr val="006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1268803" y="5692754"/>
            <a:ext cx="814703" cy="639918"/>
          </a:xfrm>
          <a:prstGeom prst="ellipse">
            <a:avLst/>
          </a:prstGeom>
          <a:solidFill>
            <a:srgbClr val="33CCFF"/>
          </a:solidFill>
          <a:ln w="57150">
            <a:solidFill>
              <a:srgbClr val="006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576343" y="6076452"/>
            <a:ext cx="692460" cy="512440"/>
          </a:xfrm>
          <a:prstGeom prst="ellipse">
            <a:avLst/>
          </a:prstGeom>
          <a:solidFill>
            <a:srgbClr val="33CCFF"/>
          </a:solidFill>
          <a:ln w="57150">
            <a:solidFill>
              <a:srgbClr val="006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 </a:t>
            </a:r>
            <a:endParaRPr lang="es-ES" b="1" dirty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b="1" dirty="0" smtClean="0">
                <a:effectLst>
                  <a:reflection blurRad="6350" stA="60000" endA="900" endPos="58000" dir="5400000" sy="-100000" algn="bl" rotWithShape="0"/>
                </a:effectLst>
                <a:latin typeface="Berlin Sans FB" panose="020E0602020502020306" pitchFamily="34" charset="0"/>
              </a:rPr>
              <a:t>QUESTIONS</a:t>
            </a:r>
            <a:endParaRPr lang="es-ES" b="1" dirty="0">
              <a:effectLst>
                <a:reflection blurRad="6350" stA="60000" endA="900" endPos="58000" dir="5400000" sy="-100000" algn="bl" rotWithShape="0"/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51119" y="1052736"/>
            <a:ext cx="8280920" cy="58052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s-ES" sz="2400" dirty="0">
              <a:latin typeface="Calibri" panose="020F0502020204030204" pitchFamily="34" charset="0"/>
            </a:endParaRPr>
          </a:p>
          <a:p>
            <a:pPr lvl="0">
              <a:buNone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.  What is the name of the girl?</a:t>
            </a:r>
            <a:endParaRPr lang="es-ES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buNone/>
            </a:pPr>
            <a:r>
              <a:rPr lang="en-US" sz="2200" b="1" dirty="0">
                <a:latin typeface="Calibri" panose="020F0502020204030204" pitchFamily="34" charset="0"/>
              </a:rPr>
              <a:t>     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a) Alice    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b) </a:t>
            </a:r>
            <a:r>
              <a:rPr lang="en-US" sz="2400" b="1" u="sng" dirty="0">
                <a:solidFill>
                  <a:srgbClr val="00B050"/>
                </a:solidFill>
                <a:latin typeface="Calibri" panose="020F0502020204030204" pitchFamily="34" charset="0"/>
              </a:rPr>
              <a:t>Holly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   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c) </a:t>
            </a:r>
            <a:r>
              <a:rPr lang="en-US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Lisa</a:t>
            </a:r>
          </a:p>
          <a:p>
            <a:pPr lvl="0">
              <a:buNone/>
            </a:pPr>
            <a:endParaRPr lang="es-ES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buNone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2. How does she feel?</a:t>
            </a:r>
            <a:endParaRPr lang="es-ES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buNone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      b) Happy    b) Hungry   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c) </a:t>
            </a:r>
            <a:r>
              <a:rPr lang="en-US" sz="2400" b="1" u="sng" dirty="0" smtClean="0">
                <a:solidFill>
                  <a:srgbClr val="00B050"/>
                </a:solidFill>
                <a:latin typeface="Calibri" panose="020F0502020204030204" pitchFamily="34" charset="0"/>
              </a:rPr>
              <a:t>Bored</a:t>
            </a:r>
          </a:p>
          <a:p>
            <a:pPr lvl="0">
              <a:buNone/>
            </a:pPr>
            <a:endParaRPr lang="es-ES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buNone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3. Where did she go?</a:t>
            </a:r>
            <a:endParaRPr lang="es-ES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buNone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       a) </a:t>
            </a:r>
            <a:r>
              <a:rPr lang="en-US" sz="2400" b="1" u="sng" dirty="0">
                <a:solidFill>
                  <a:srgbClr val="00B050"/>
                </a:solidFill>
                <a:latin typeface="Calibri" panose="020F0502020204030204" pitchFamily="34" charset="0"/>
              </a:rPr>
              <a:t>To the tree house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  </a:t>
            </a:r>
            <a:r>
              <a:rPr lang="en-US" sz="2400" b="1" u="sng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b) To the cinema   c) To the </a:t>
            </a:r>
            <a:r>
              <a:rPr lang="en-US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bar</a:t>
            </a:r>
          </a:p>
          <a:p>
            <a:pPr lvl="0">
              <a:buNone/>
            </a:pPr>
            <a:endParaRPr lang="es-ES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buNone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4. What did she find in the park?</a:t>
            </a:r>
            <a:endParaRPr lang="es-ES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buNone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      a) A car    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b) </a:t>
            </a:r>
            <a:r>
              <a:rPr lang="en-US" sz="2400" b="1" u="sng" dirty="0">
                <a:solidFill>
                  <a:srgbClr val="00B050"/>
                </a:solidFill>
                <a:latin typeface="Calibri" panose="020F0502020204030204" pitchFamily="34" charset="0"/>
              </a:rPr>
              <a:t>Children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   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c) Her </a:t>
            </a:r>
            <a:r>
              <a:rPr lang="en-US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parents</a:t>
            </a:r>
          </a:p>
          <a:p>
            <a:pPr lvl="0">
              <a:buNone/>
            </a:pPr>
            <a:endParaRPr lang="es-ES" sz="22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lvl="0">
              <a:buNone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5. What happened at the end?</a:t>
            </a:r>
            <a:endParaRPr lang="es-ES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buNone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      a) Children were bored  </a:t>
            </a:r>
          </a:p>
          <a:p>
            <a:pPr lvl="0">
              <a:buNone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      b) Children were crying   </a:t>
            </a:r>
          </a:p>
          <a:p>
            <a:pPr lvl="0">
              <a:buNone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    </a:t>
            </a:r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c) </a:t>
            </a:r>
            <a:r>
              <a:rPr lang="en-US" sz="2400" b="1" u="sng" dirty="0">
                <a:solidFill>
                  <a:srgbClr val="00B050"/>
                </a:solidFill>
                <a:latin typeface="Calibri" panose="020F0502020204030204" pitchFamily="34" charset="0"/>
              </a:rPr>
              <a:t>Children were   happy</a:t>
            </a:r>
            <a:endParaRPr lang="es-ES" sz="2400" b="1" u="sng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LITA\Desktop\20131215_18523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556792"/>
            <a:ext cx="7632848" cy="4925144"/>
          </a:xfrm>
          <a:prstGeom prst="rect">
            <a:avLst/>
          </a:prstGeom>
          <a:noFill/>
          <a:ln w="762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s-ES" b="1" dirty="0" smtClean="0">
                <a:effectLst>
                  <a:reflection blurRad="6350" stA="60000" endA="900" endPos="58000" dir="5400000" sy="-100000" algn="bl" rotWithShape="0"/>
                </a:effectLst>
                <a:latin typeface="Berlin Sans FB Demi" panose="020E0802020502020306" pitchFamily="34" charset="0"/>
              </a:rPr>
              <a:t>Do </a:t>
            </a:r>
            <a:r>
              <a:rPr lang="es-ES" b="1" dirty="0" err="1" smtClean="0">
                <a:effectLst>
                  <a:reflection blurRad="6350" stA="60000" endA="900" endPos="58000" dir="5400000" sy="-100000" algn="bl" rotWithShape="0"/>
                </a:effectLst>
                <a:latin typeface="Berlin Sans FB Demi" panose="020E0802020502020306" pitchFamily="34" charset="0"/>
              </a:rPr>
              <a:t>something</a:t>
            </a:r>
            <a:r>
              <a:rPr lang="es-ES" b="1" dirty="0" smtClean="0">
                <a:effectLst>
                  <a:reflection blurRad="6350" stA="60000" endA="900" endPos="58000" dir="5400000" sy="-100000" algn="bl" rotWithShape="0"/>
                </a:effectLst>
                <a:latin typeface="Berlin Sans FB Demi" panose="020E0802020502020306" pitchFamily="34" charset="0"/>
              </a:rPr>
              <a:t> </a:t>
            </a:r>
            <a:r>
              <a:rPr lang="es-ES" b="1" dirty="0" err="1" smtClean="0">
                <a:effectLst>
                  <a:reflection blurRad="6350" stA="60000" endA="900" endPos="58000" dir="5400000" sy="-100000" algn="bl" rotWithShape="0"/>
                </a:effectLst>
                <a:latin typeface="Berlin Sans FB Demi" panose="020E0802020502020306" pitchFamily="34" charset="0"/>
              </a:rPr>
              <a:t>different</a:t>
            </a:r>
            <a:r>
              <a:rPr lang="es-ES" b="1" dirty="0" smtClean="0">
                <a:effectLst>
                  <a:reflection blurRad="6350" stA="60000" endA="900" endPos="58000" dir="5400000" sy="-100000" algn="bl" rotWithShape="0"/>
                </a:effectLst>
                <a:latin typeface="Berlin Sans FB Demi" panose="020E0802020502020306" pitchFamily="34" charset="0"/>
              </a:rPr>
              <a:t>!</a:t>
            </a:r>
            <a:endParaRPr lang="es-ES" b="1" dirty="0">
              <a:effectLst>
                <a:reflection blurRad="6350" stA="60000" endA="900" endPos="58000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English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16403" y="188640"/>
            <a:ext cx="386916" cy="386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600" b="1" dirty="0">
                <a:solidFill>
                  <a:schemeClr val="tx1"/>
                </a:solidFill>
              </a:rPr>
              <a:t>Try a </a:t>
            </a:r>
            <a:r>
              <a:rPr lang="en-US" sz="3600" b="1" dirty="0" smtClean="0">
                <a:solidFill>
                  <a:schemeClr val="tx1"/>
                </a:solidFill>
              </a:rPr>
              <a:t>new                      </a:t>
            </a:r>
            <a:r>
              <a:rPr lang="en-US" sz="3600" b="1" dirty="0" smtClean="0"/>
              <a:t>,</a:t>
            </a:r>
            <a:endParaRPr lang="es-ES" sz="3600" dirty="0"/>
          </a:p>
          <a:p>
            <a:pPr algn="just">
              <a:buNone/>
            </a:pPr>
            <a:r>
              <a:rPr lang="en-US" sz="3600" b="1" dirty="0">
                <a:solidFill>
                  <a:schemeClr val="tx1"/>
                </a:solidFill>
              </a:rPr>
              <a:t>Learn a new fact,</a:t>
            </a:r>
            <a:endParaRPr lang="es-ES" sz="36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3600" b="1" dirty="0">
                <a:solidFill>
                  <a:schemeClr val="tx1"/>
                </a:solidFill>
              </a:rPr>
              <a:t>Find a </a:t>
            </a:r>
            <a:r>
              <a:rPr lang="en-US" sz="3600" b="1" dirty="0" smtClean="0">
                <a:solidFill>
                  <a:schemeClr val="tx1"/>
                </a:solidFill>
              </a:rPr>
              <a:t>fun              </a:t>
            </a:r>
            <a:r>
              <a:rPr lang="en-US" sz="3600" b="1" dirty="0" smtClean="0"/>
              <a:t>  </a:t>
            </a:r>
            <a:r>
              <a:rPr lang="en-US" sz="3600" b="1" dirty="0" smtClean="0">
                <a:solidFill>
                  <a:schemeClr val="tx1"/>
                </a:solidFill>
              </a:rPr>
              <a:t>game </a:t>
            </a:r>
            <a:r>
              <a:rPr lang="en-US" sz="3600" b="1" dirty="0">
                <a:solidFill>
                  <a:schemeClr val="tx1"/>
                </a:solidFill>
              </a:rPr>
              <a:t>to play.</a:t>
            </a:r>
            <a:endParaRPr lang="es-ES" sz="36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3600" b="1" dirty="0">
                <a:solidFill>
                  <a:schemeClr val="tx1"/>
                </a:solidFill>
              </a:rPr>
              <a:t>Learn a new skill,</a:t>
            </a:r>
            <a:endParaRPr lang="es-ES" sz="36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                     a </a:t>
            </a:r>
            <a:r>
              <a:rPr lang="en-US" sz="3600" b="1" dirty="0">
                <a:solidFill>
                  <a:schemeClr val="tx1"/>
                </a:solidFill>
              </a:rPr>
              <a:t>new friend,</a:t>
            </a:r>
            <a:endParaRPr lang="es-ES" sz="36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3600" b="1" dirty="0">
                <a:solidFill>
                  <a:schemeClr val="tx1"/>
                </a:solidFill>
              </a:rPr>
              <a:t>Do </a:t>
            </a:r>
            <a:r>
              <a:rPr lang="en-US" sz="3600" b="1" dirty="0" smtClean="0">
                <a:solidFill>
                  <a:schemeClr val="tx1"/>
                </a:solidFill>
              </a:rPr>
              <a:t>something                     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today</a:t>
            </a:r>
            <a:r>
              <a:rPr lang="en-US" sz="3600" b="1" dirty="0" smtClean="0">
                <a:solidFill>
                  <a:schemeClr val="tx1"/>
                </a:solidFill>
              </a:rPr>
              <a:t>!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Do </a:t>
            </a:r>
            <a:r>
              <a:rPr lang="es-ES" b="1" dirty="0" err="1" smtClean="0"/>
              <a:t>Something</a:t>
            </a:r>
            <a:r>
              <a:rPr lang="es-ES" b="1" dirty="0" smtClean="0"/>
              <a:t> </a:t>
            </a:r>
            <a:r>
              <a:rPr lang="es-ES" b="1" dirty="0" err="1" smtClean="0"/>
              <a:t>Different</a:t>
            </a:r>
            <a:r>
              <a:rPr lang="es-ES" b="1" dirty="0" smtClean="0"/>
              <a:t>!</a:t>
            </a:r>
            <a:endParaRPr lang="es-ES" b="1" dirty="0"/>
          </a:p>
        </p:txBody>
      </p:sp>
      <p:sp>
        <p:nvSpPr>
          <p:cNvPr id="4" name="3 Rectángulo"/>
          <p:cNvSpPr/>
          <p:nvPr/>
        </p:nvSpPr>
        <p:spPr>
          <a:xfrm>
            <a:off x="2627784" y="1651452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sport</a:t>
            </a:r>
            <a:endParaRPr lang="es-ES" sz="2800" dirty="0">
              <a:latin typeface="Calibri" panose="020F0502020204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627784" y="3021289"/>
            <a:ext cx="129614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new</a:t>
            </a:r>
            <a:endParaRPr lang="es-ES" sz="2800" dirty="0">
              <a:latin typeface="Calibri" panose="020F0502020204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4293096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>
                <a:solidFill>
                  <a:schemeClr val="accent4"/>
                </a:solidFill>
                <a:latin typeface="Calibri" panose="020F0502020204030204" pitchFamily="34" charset="0"/>
              </a:rPr>
              <a:t>make</a:t>
            </a:r>
            <a:endParaRPr lang="es-ES" sz="2800" dirty="0">
              <a:latin typeface="Calibri" panose="020F0502020204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419872" y="494116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>
                <a:solidFill>
                  <a:schemeClr val="accent4"/>
                </a:solidFill>
                <a:latin typeface="Calibri" panose="020F0502020204030204" pitchFamily="34" charset="0"/>
              </a:rPr>
              <a:t>different</a:t>
            </a:r>
            <a:endParaRPr lang="es-E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err="1"/>
              <a:t>Chours</a:t>
            </a:r>
            <a:r>
              <a:rPr lang="en-US" sz="3600" b="1" u="sng" dirty="0"/>
              <a:t>:</a:t>
            </a:r>
            <a:endParaRPr lang="es-ES" sz="3600" dirty="0"/>
          </a:p>
          <a:p>
            <a:pPr>
              <a:buNone/>
            </a:pPr>
            <a:r>
              <a:rPr lang="en-US" sz="3600" b="1" dirty="0">
                <a:solidFill>
                  <a:schemeClr val="tx1"/>
                </a:solidFill>
              </a:rPr>
              <a:t>Do something different,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600" b="1" dirty="0">
                <a:solidFill>
                  <a:schemeClr val="tx1"/>
                </a:solidFill>
              </a:rPr>
              <a:t>Have lots of</a:t>
            </a:r>
            <a:r>
              <a:rPr lang="en-US" sz="3600" b="1" dirty="0"/>
              <a:t> </a:t>
            </a:r>
            <a:endParaRPr lang="es-ES" sz="3600" dirty="0"/>
          </a:p>
          <a:p>
            <a:pPr>
              <a:buNone/>
            </a:pPr>
            <a:r>
              <a:rPr lang="en-US" sz="3600" b="1" dirty="0">
                <a:solidFill>
                  <a:schemeClr val="tx1"/>
                </a:solidFill>
              </a:rPr>
              <a:t>It´s amazing to try something new.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600" b="1" dirty="0">
                <a:solidFill>
                  <a:schemeClr val="tx1"/>
                </a:solidFill>
              </a:rPr>
              <a:t>Do something different,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600" b="1" dirty="0">
                <a:solidFill>
                  <a:schemeClr val="tx1"/>
                </a:solidFill>
              </a:rPr>
              <a:t>Have lots of fun.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600" b="1" dirty="0">
                <a:solidFill>
                  <a:schemeClr val="tx1"/>
                </a:solidFill>
              </a:rPr>
              <a:t>There are so </a:t>
            </a:r>
            <a:r>
              <a:rPr lang="en-US" sz="3600" b="1" dirty="0" smtClean="0">
                <a:solidFill>
                  <a:schemeClr val="tx1"/>
                </a:solidFill>
              </a:rPr>
              <a:t>                    new </a:t>
            </a:r>
            <a:r>
              <a:rPr lang="en-US" sz="3600" b="1" dirty="0">
                <a:solidFill>
                  <a:schemeClr val="tx1"/>
                </a:solidFill>
              </a:rPr>
              <a:t>things to do!</a:t>
            </a:r>
            <a:endParaRPr lang="es-ES" sz="3600" dirty="0">
              <a:solidFill>
                <a:schemeClr val="tx1"/>
              </a:solidFill>
            </a:endParaRPr>
          </a:p>
          <a:p>
            <a:endParaRPr lang="es-ES" sz="3600" dirty="0"/>
          </a:p>
        </p:txBody>
      </p:sp>
      <p:sp>
        <p:nvSpPr>
          <p:cNvPr id="4" name="3 Rectángulo"/>
          <p:cNvSpPr/>
          <p:nvPr/>
        </p:nvSpPr>
        <p:spPr>
          <a:xfrm>
            <a:off x="3131840" y="2500126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>
                <a:solidFill>
                  <a:schemeClr val="accent4"/>
                </a:solidFill>
                <a:latin typeface="Calibri" panose="020F0502020204030204" pitchFamily="34" charset="0"/>
              </a:rPr>
              <a:t>fun</a:t>
            </a:r>
            <a:r>
              <a:rPr lang="es-ES" sz="28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.</a:t>
            </a:r>
            <a:endParaRPr lang="es-ES" sz="2800" dirty="0">
              <a:latin typeface="Calibri" panose="020F0502020204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98696" y="5157192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>
                <a:solidFill>
                  <a:schemeClr val="accent4"/>
                </a:solidFill>
                <a:latin typeface="Calibri" panose="020F0502020204030204" pitchFamily="34" charset="0"/>
              </a:rPr>
              <a:t>many</a:t>
            </a:r>
            <a:r>
              <a:rPr lang="es-ES" sz="28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 </a:t>
            </a:r>
            <a:endParaRPr lang="es-ES" sz="2800" b="1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chemeClr val="tx1"/>
                </a:solidFill>
              </a:rPr>
              <a:t>Try a new </a:t>
            </a:r>
            <a:endParaRPr lang="es-ES" sz="3600" dirty="0"/>
          </a:p>
          <a:p>
            <a:pPr>
              <a:buNone/>
            </a:pPr>
            <a:r>
              <a:rPr lang="en-US" sz="3600" b="1" dirty="0">
                <a:solidFill>
                  <a:schemeClr val="tx1"/>
                </a:solidFill>
              </a:rPr>
              <a:t>Read a new book,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                    some </a:t>
            </a:r>
            <a:r>
              <a:rPr lang="en-US" sz="3600" b="1" dirty="0">
                <a:solidFill>
                  <a:schemeClr val="tx1"/>
                </a:solidFill>
              </a:rPr>
              <a:t>great new words to say.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                    a </a:t>
            </a:r>
            <a:r>
              <a:rPr lang="en-US" sz="3600" b="1" dirty="0">
                <a:solidFill>
                  <a:schemeClr val="tx1"/>
                </a:solidFill>
              </a:rPr>
              <a:t>new film,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600" b="1" dirty="0">
                <a:solidFill>
                  <a:schemeClr val="tx1"/>
                </a:solidFill>
              </a:rPr>
              <a:t>See a new </a:t>
            </a:r>
            <a:endParaRPr lang="es-ES" sz="3600" dirty="0"/>
          </a:p>
          <a:p>
            <a:pPr>
              <a:buNone/>
            </a:pPr>
            <a:r>
              <a:rPr lang="en-US" sz="3600" b="1" dirty="0">
                <a:solidFill>
                  <a:schemeClr val="tx1"/>
                </a:solidFill>
              </a:rPr>
              <a:t>Do something different today</a:t>
            </a:r>
            <a:r>
              <a:rPr lang="en-US" sz="3600" b="1" dirty="0" smtClean="0">
                <a:solidFill>
                  <a:schemeClr val="tx1"/>
                </a:solidFill>
              </a:rPr>
              <a:t>!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627463" y="1311004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>
                <a:solidFill>
                  <a:schemeClr val="accent4"/>
                </a:solidFill>
                <a:latin typeface="Calibri" panose="020F0502020204030204" pitchFamily="34" charset="0"/>
              </a:rPr>
              <a:t>food</a:t>
            </a:r>
            <a:r>
              <a:rPr lang="es-ES" sz="28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,</a:t>
            </a:r>
            <a:endParaRPr lang="es-ES" sz="2800" dirty="0">
              <a:latin typeface="Calibri" panose="020F0502020204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3212976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>
                <a:solidFill>
                  <a:schemeClr val="accent4"/>
                </a:solidFill>
                <a:latin typeface="Calibri" panose="020F0502020204030204" pitchFamily="34" charset="0"/>
              </a:rPr>
              <a:t>W</a:t>
            </a:r>
            <a:r>
              <a:rPr lang="es-ES" sz="2800" b="1" dirty="0" err="1" smtClean="0">
                <a:solidFill>
                  <a:schemeClr val="accent4"/>
                </a:solidFill>
                <a:latin typeface="Calibri" panose="020F0502020204030204" pitchFamily="34" charset="0"/>
              </a:rPr>
              <a:t>atch</a:t>
            </a:r>
            <a:endParaRPr lang="es-ES" sz="2800" dirty="0">
              <a:latin typeface="Calibri" panose="020F0502020204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655208" y="3950657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place,</a:t>
            </a:r>
            <a:endParaRPr lang="es-ES" sz="2800" dirty="0">
              <a:latin typeface="Calibri" panose="020F050202020403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5222" y="2475135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>
                <a:solidFill>
                  <a:schemeClr val="accent4"/>
                </a:solidFill>
                <a:latin typeface="Calibri" panose="020F0502020204030204" pitchFamily="34" charset="0"/>
              </a:rPr>
              <a:t>learn</a:t>
            </a:r>
            <a:endParaRPr lang="es-E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LITA\Desktop\fotos\F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365104"/>
            <a:ext cx="3672408" cy="1620180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s-ES" sz="4800" dirty="0" smtClean="0">
                <a:effectLst>
                  <a:reflection blurRad="6350" stA="60000" endA="900" endPos="58000" dir="5400000" sy="-100000" algn="bl" rotWithShape="0"/>
                </a:effectLst>
                <a:latin typeface="Berlin Sans FB Demi" pitchFamily="34" charset="0"/>
              </a:rPr>
              <a:t>Art </a:t>
            </a:r>
            <a:r>
              <a:rPr lang="es-ES" sz="4800" dirty="0" err="1" smtClean="0">
                <a:effectLst>
                  <a:reflection blurRad="6350" stA="60000" endA="900" endPos="58000" dir="5400000" sy="-100000" algn="bl" rotWithShape="0"/>
                </a:effectLst>
                <a:latin typeface="Berlin Sans FB Demi" pitchFamily="34" charset="0"/>
              </a:rPr>
              <a:t>Attack</a:t>
            </a:r>
            <a:endParaRPr lang="es-ES" sz="4800" dirty="0">
              <a:effectLst>
                <a:reflection blurRad="6350" stA="60000" endA="900" endPos="580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1027" name="Picture 3" descr="C:\Users\LOLITA\Desktop\fotos\F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76872"/>
            <a:ext cx="2448272" cy="2143125"/>
          </a:xfrm>
          <a:prstGeom prst="rect">
            <a:avLst/>
          </a:prstGeom>
          <a:noFill/>
        </p:spPr>
      </p:pic>
      <p:pic>
        <p:nvPicPr>
          <p:cNvPr id="1028" name="Picture 4" descr="C:\Users\LOLITA\Desktop\fotos\F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1838325" cy="2486025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23528" y="1916832"/>
            <a:ext cx="4752528" cy="4248472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580112" y="1916832"/>
            <a:ext cx="3168352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NAME: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________________________</a:t>
            </a:r>
          </a:p>
          <a:p>
            <a:endParaRPr lang="es-ES" b="1" dirty="0" smtClean="0">
              <a:solidFill>
                <a:schemeClr val="tx1"/>
              </a:solidFill>
            </a:endParaRPr>
          </a:p>
          <a:p>
            <a:r>
              <a:rPr lang="es-ES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JOB: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________________________</a:t>
            </a:r>
          </a:p>
          <a:p>
            <a:endParaRPr lang="es-ES" b="1" dirty="0" smtClean="0">
              <a:solidFill>
                <a:schemeClr val="tx1"/>
              </a:solidFill>
            </a:endParaRPr>
          </a:p>
          <a:p>
            <a:r>
              <a:rPr lang="es-ES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WHAT IS HE DOING?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________________________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________________________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________________________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________________________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________________________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304</TotalTime>
  <Words>452</Words>
  <Application>Microsoft Macintosh PowerPoint</Application>
  <PresentationFormat>Presentación en pantalla (4:3)</PresentationFormat>
  <Paragraphs>106</Paragraphs>
  <Slides>16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Forma de onda</vt:lpstr>
      <vt:lpstr>“FREE TIME” 5º PRIMARY</vt:lpstr>
      <vt:lpstr>Hello routine</vt:lpstr>
      <vt:lpstr>Storytelling</vt:lpstr>
      <vt:lpstr>QUESTIONS</vt:lpstr>
      <vt:lpstr>Do something different!</vt:lpstr>
      <vt:lpstr>Do Something Different!</vt:lpstr>
      <vt:lpstr>Presentación de PowerPoint</vt:lpstr>
      <vt:lpstr>Presentación de PowerPoint</vt:lpstr>
      <vt:lpstr>Art Attack</vt:lpstr>
      <vt:lpstr>Listen to Billy</vt:lpstr>
      <vt:lpstr>PICTIOACT</vt:lpstr>
      <vt:lpstr>The mixture</vt:lpstr>
      <vt:lpstr>LET´S MAKE AN INTERVIEW              -Final task-</vt:lpstr>
      <vt:lpstr>Presentación de PowerPoint</vt:lpstr>
      <vt:lpstr>CRISTIANO RONALDO</vt:lpstr>
      <vt:lpstr>Presentación de PowerPoint</vt:lpstr>
    </vt:vector>
  </TitlesOfParts>
  <Company>Universidad de Castilla-La Mancha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“FREE TIME” 5º PRIMARY</dc:title>
  <dc:creator>LOLITA</dc:creator>
  <cp:lastModifiedBy>LAURA GONZALEZ GARCIA</cp:lastModifiedBy>
  <cp:revision>46</cp:revision>
  <dcterms:created xsi:type="dcterms:W3CDTF">2013-12-15T17:29:56Z</dcterms:created>
  <dcterms:modified xsi:type="dcterms:W3CDTF">2013-12-18T10:22:01Z</dcterms:modified>
</cp:coreProperties>
</file>