
<file path=[Content_Types].xml><?xml version="1.0" encoding="utf-8"?>
<Types xmlns="http://schemas.openxmlformats.org/package/2006/content-types">
  <Override PartName="/ppt/diagrams/drawing2.xml" ContentType="application/vnd.ms-office.drawingml.diagramDrawing+xml"/>
  <Override PartName="/ppt/notesSlides/notesSlide2.xml" ContentType="application/vnd.openxmlformats-officedocument.presentationml.notesSlide+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diagrams/quickStyle20.xml" ContentType="application/vnd.openxmlformats-officedocument.drawingml.diagramStyl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diagrams/layout20.xml" ContentType="application/vnd.openxmlformats-officedocument.drawingml.diagramLayout+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diagrams/drawing19.xml" ContentType="application/vnd.ms-office.drawingml.diagramDrawing+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drawing20.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19.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6"/>
  </p:notesMasterIdLst>
  <p:sldIdLst>
    <p:sldId id="256" r:id="rId2"/>
    <p:sldId id="257" r:id="rId3"/>
    <p:sldId id="258" r:id="rId4"/>
    <p:sldId id="270" r:id="rId5"/>
    <p:sldId id="271" r:id="rId6"/>
    <p:sldId id="272" r:id="rId7"/>
    <p:sldId id="278" r:id="rId8"/>
    <p:sldId id="274" r:id="rId9"/>
    <p:sldId id="275" r:id="rId10"/>
    <p:sldId id="269" r:id="rId11"/>
    <p:sldId id="259" r:id="rId12"/>
    <p:sldId id="260" r:id="rId13"/>
    <p:sldId id="261" r:id="rId14"/>
    <p:sldId id="262" r:id="rId15"/>
    <p:sldId id="263" r:id="rId16"/>
    <p:sldId id="264" r:id="rId17"/>
    <p:sldId id="265" r:id="rId18"/>
    <p:sldId id="266" r:id="rId19"/>
    <p:sldId id="267" r:id="rId20"/>
    <p:sldId id="268" r:id="rId21"/>
    <p:sldId id="273" r:id="rId22"/>
    <p:sldId id="280" r:id="rId23"/>
    <p:sldId id="276" r:id="rId24"/>
    <p:sldId id="277" r:id="rId2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18" autoAdjust="0"/>
    <p:restoredTop sz="98757" autoAdjust="0"/>
  </p:normalViewPr>
  <p:slideViewPr>
    <p:cSldViewPr>
      <p:cViewPr varScale="1">
        <p:scale>
          <a:sx n="49" d="100"/>
          <a:sy n="49" d="100"/>
        </p:scale>
        <p:origin x="-116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8.xml.rels><?xml version="1.0" encoding="UTF-8" standalone="yes"?>
<Relationships xmlns="http://schemas.openxmlformats.org/package/2006/relationships"><Relationship Id="rId2" Type="http://schemas.openxmlformats.org/officeDocument/2006/relationships/hyperlink" Target="http://photopeach.com/album/pu05a1?invitecode=82fc419e82" TargetMode="External"/><Relationship Id="rId1" Type="http://schemas.openxmlformats.org/officeDocument/2006/relationships/hyperlink" Target="http://dearstudents2012.blogspot.com.es/2013/12/group-8-lim-activity.html" TargetMode="External"/></Relationships>
</file>

<file path=ppt/diagrams/_rels/data6.xml.rels><?xml version="1.0" encoding="UTF-8" standalone="yes"?>
<Relationships xmlns="http://schemas.openxmlformats.org/package/2006/relationships"><Relationship Id="rId1" Type="http://schemas.openxmlformats.org/officeDocument/2006/relationships/hyperlink" Target="http://www.voki.com/pickup.php?scid=9100443&amp;height=267&amp;width=200" TargetMode="Externa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4D8B06-BDA5-4652-96CD-6B820B83D394}" type="doc">
      <dgm:prSet loTypeId="urn:microsoft.com/office/officeart/2005/8/layout/vList2" loCatId="list" qsTypeId="urn:microsoft.com/office/officeart/2005/8/quickstyle/3d1" qsCatId="3D" csTypeId="urn:microsoft.com/office/officeart/2005/8/colors/accent4_2" csCatId="accent4"/>
      <dgm:spPr/>
      <dgm:t>
        <a:bodyPr/>
        <a:lstStyle/>
        <a:p>
          <a:endParaRPr lang="en-GB"/>
        </a:p>
      </dgm:t>
    </dgm:pt>
    <dgm:pt modelId="{A75FE6AE-A095-4275-B3D2-05AE42058D64}">
      <dgm:prSet/>
      <dgm:spPr/>
      <dgm:t>
        <a:bodyPr/>
        <a:lstStyle/>
        <a:p>
          <a:pPr rtl="0"/>
          <a:r>
            <a:rPr lang="en-GB" dirty="0" smtClean="0">
              <a:latin typeface="Aharoni" pitchFamily="2" charset="-79"/>
              <a:cs typeface="Aharoni" pitchFamily="2" charset="-79"/>
            </a:rPr>
            <a:t>Answer the following questions…</a:t>
          </a:r>
          <a:endParaRPr lang="es-ES" dirty="0">
            <a:latin typeface="Aharoni" pitchFamily="2" charset="-79"/>
            <a:cs typeface="Aharoni" pitchFamily="2" charset="-79"/>
          </a:endParaRPr>
        </a:p>
      </dgm:t>
    </dgm:pt>
    <dgm:pt modelId="{FCA33854-0CCC-4BCC-AC13-F8364B4199DA}" type="parTrans" cxnId="{A25288D7-31EA-4429-A760-F7ABEC4E8C79}">
      <dgm:prSet/>
      <dgm:spPr/>
      <dgm:t>
        <a:bodyPr/>
        <a:lstStyle/>
        <a:p>
          <a:endParaRPr lang="en-GB"/>
        </a:p>
      </dgm:t>
    </dgm:pt>
    <dgm:pt modelId="{1EDAF23D-575A-4B94-88B3-FD623D27EC19}" type="sibTrans" cxnId="{A25288D7-31EA-4429-A760-F7ABEC4E8C79}">
      <dgm:prSet/>
      <dgm:spPr/>
      <dgm:t>
        <a:bodyPr/>
        <a:lstStyle/>
        <a:p>
          <a:endParaRPr lang="en-GB"/>
        </a:p>
      </dgm:t>
    </dgm:pt>
    <dgm:pt modelId="{206AFA89-C36D-4AA3-B691-9FA456CF5B59}" type="pres">
      <dgm:prSet presAssocID="{A44D8B06-BDA5-4652-96CD-6B820B83D394}" presName="linear" presStyleCnt="0">
        <dgm:presLayoutVars>
          <dgm:animLvl val="lvl"/>
          <dgm:resizeHandles val="exact"/>
        </dgm:presLayoutVars>
      </dgm:prSet>
      <dgm:spPr/>
      <dgm:t>
        <a:bodyPr/>
        <a:lstStyle/>
        <a:p>
          <a:endParaRPr lang="en-GB"/>
        </a:p>
      </dgm:t>
    </dgm:pt>
    <dgm:pt modelId="{BD46822E-5F18-4CE2-9212-DC0070550911}" type="pres">
      <dgm:prSet presAssocID="{A75FE6AE-A095-4275-B3D2-05AE42058D64}" presName="parentText" presStyleLbl="node1" presStyleIdx="0" presStyleCnt="1">
        <dgm:presLayoutVars>
          <dgm:chMax val="0"/>
          <dgm:bulletEnabled val="1"/>
        </dgm:presLayoutVars>
      </dgm:prSet>
      <dgm:spPr/>
      <dgm:t>
        <a:bodyPr/>
        <a:lstStyle/>
        <a:p>
          <a:endParaRPr lang="en-GB"/>
        </a:p>
      </dgm:t>
    </dgm:pt>
  </dgm:ptLst>
  <dgm:cxnLst>
    <dgm:cxn modelId="{A25288D7-31EA-4429-A760-F7ABEC4E8C79}" srcId="{A44D8B06-BDA5-4652-96CD-6B820B83D394}" destId="{A75FE6AE-A095-4275-B3D2-05AE42058D64}" srcOrd="0" destOrd="0" parTransId="{FCA33854-0CCC-4BCC-AC13-F8364B4199DA}" sibTransId="{1EDAF23D-575A-4B94-88B3-FD623D27EC19}"/>
    <dgm:cxn modelId="{29F9037D-C037-48EF-A512-22E13E6284D8}" type="presOf" srcId="{A75FE6AE-A095-4275-B3D2-05AE42058D64}" destId="{BD46822E-5F18-4CE2-9212-DC0070550911}" srcOrd="0" destOrd="0" presId="urn:microsoft.com/office/officeart/2005/8/layout/vList2"/>
    <dgm:cxn modelId="{2D813E5C-3BD0-47D4-96AD-0C204340489E}" type="presOf" srcId="{A44D8B06-BDA5-4652-96CD-6B820B83D394}" destId="{206AFA89-C36D-4AA3-B691-9FA456CF5B59}" srcOrd="0" destOrd="0" presId="urn:microsoft.com/office/officeart/2005/8/layout/vList2"/>
    <dgm:cxn modelId="{C12D81FF-7B73-4181-B7BC-4EA3B8337BF1}" type="presParOf" srcId="{206AFA89-C36D-4AA3-B691-9FA456CF5B59}" destId="{BD46822E-5F18-4CE2-9212-DC0070550911}"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F95E495-1AA2-4D3E-960B-3B176F9F679B}" type="doc">
      <dgm:prSet loTypeId="urn:microsoft.com/office/officeart/2005/8/layout/vList2" loCatId="list" qsTypeId="urn:microsoft.com/office/officeart/2005/8/quickstyle/3d1" qsCatId="3D" csTypeId="urn:microsoft.com/office/officeart/2005/8/colors/colorful1#6" csCatId="colorful"/>
      <dgm:spPr/>
      <dgm:t>
        <a:bodyPr/>
        <a:lstStyle/>
        <a:p>
          <a:endParaRPr lang="es-ES"/>
        </a:p>
      </dgm:t>
    </dgm:pt>
    <dgm:pt modelId="{08AC2746-BECD-489F-A716-96BB215DCA16}">
      <dgm:prSet custT="1"/>
      <dgm:spPr/>
      <dgm:t>
        <a:bodyPr/>
        <a:lstStyle/>
        <a:p>
          <a:pPr algn="ctr" rtl="0"/>
          <a:r>
            <a:rPr lang="es-ES" sz="4400" dirty="0" smtClean="0">
              <a:latin typeface="Arial Black" pitchFamily="34" charset="0"/>
            </a:rPr>
            <a:t>QUESTION 4</a:t>
          </a:r>
          <a:endParaRPr lang="es-ES" sz="4400" dirty="0">
            <a:latin typeface="Arial Black" pitchFamily="34" charset="0"/>
          </a:endParaRPr>
        </a:p>
      </dgm:t>
    </dgm:pt>
    <dgm:pt modelId="{CCBBA7E5-C1FF-4B2C-9D0F-5F3F4ADEEF2A}" type="parTrans" cxnId="{5A4986A4-99FB-40D2-A686-AF5D3FE0BC08}">
      <dgm:prSet/>
      <dgm:spPr/>
      <dgm:t>
        <a:bodyPr/>
        <a:lstStyle/>
        <a:p>
          <a:endParaRPr lang="es-ES"/>
        </a:p>
      </dgm:t>
    </dgm:pt>
    <dgm:pt modelId="{603A384F-0F7F-44B2-9E4B-B85B211BF13A}" type="sibTrans" cxnId="{5A4986A4-99FB-40D2-A686-AF5D3FE0BC08}">
      <dgm:prSet/>
      <dgm:spPr/>
      <dgm:t>
        <a:bodyPr/>
        <a:lstStyle/>
        <a:p>
          <a:endParaRPr lang="es-ES"/>
        </a:p>
      </dgm:t>
    </dgm:pt>
    <dgm:pt modelId="{F9CDA4A6-F8E1-4FA2-9290-CD1DA47F0AF4}" type="pres">
      <dgm:prSet presAssocID="{2F95E495-1AA2-4D3E-960B-3B176F9F679B}" presName="linear" presStyleCnt="0">
        <dgm:presLayoutVars>
          <dgm:animLvl val="lvl"/>
          <dgm:resizeHandles val="exact"/>
        </dgm:presLayoutVars>
      </dgm:prSet>
      <dgm:spPr/>
      <dgm:t>
        <a:bodyPr/>
        <a:lstStyle/>
        <a:p>
          <a:endParaRPr lang="es-ES"/>
        </a:p>
      </dgm:t>
    </dgm:pt>
    <dgm:pt modelId="{D0790911-7345-43A1-8238-C610E924CC62}" type="pres">
      <dgm:prSet presAssocID="{08AC2746-BECD-489F-A716-96BB215DCA16}" presName="parentText" presStyleLbl="node1" presStyleIdx="0" presStyleCnt="1">
        <dgm:presLayoutVars>
          <dgm:chMax val="0"/>
          <dgm:bulletEnabled val="1"/>
        </dgm:presLayoutVars>
      </dgm:prSet>
      <dgm:spPr/>
      <dgm:t>
        <a:bodyPr/>
        <a:lstStyle/>
        <a:p>
          <a:endParaRPr lang="es-ES"/>
        </a:p>
      </dgm:t>
    </dgm:pt>
  </dgm:ptLst>
  <dgm:cxnLst>
    <dgm:cxn modelId="{5A4986A4-99FB-40D2-A686-AF5D3FE0BC08}" srcId="{2F95E495-1AA2-4D3E-960B-3B176F9F679B}" destId="{08AC2746-BECD-489F-A716-96BB215DCA16}" srcOrd="0" destOrd="0" parTransId="{CCBBA7E5-C1FF-4B2C-9D0F-5F3F4ADEEF2A}" sibTransId="{603A384F-0F7F-44B2-9E4B-B85B211BF13A}"/>
    <dgm:cxn modelId="{A2C8633F-883D-4118-A515-E10879776C9A}" type="presOf" srcId="{08AC2746-BECD-489F-A716-96BB215DCA16}" destId="{D0790911-7345-43A1-8238-C610E924CC62}" srcOrd="0" destOrd="0" presId="urn:microsoft.com/office/officeart/2005/8/layout/vList2"/>
    <dgm:cxn modelId="{51B33D56-A798-471F-8A7D-F8B12400DE35}" type="presOf" srcId="{2F95E495-1AA2-4D3E-960B-3B176F9F679B}" destId="{F9CDA4A6-F8E1-4FA2-9290-CD1DA47F0AF4}" srcOrd="0" destOrd="0" presId="urn:microsoft.com/office/officeart/2005/8/layout/vList2"/>
    <dgm:cxn modelId="{0A8BE337-B76C-4CFF-99E0-7202CA591E1C}" type="presParOf" srcId="{F9CDA4A6-F8E1-4FA2-9290-CD1DA47F0AF4}" destId="{D0790911-7345-43A1-8238-C610E924CC62}"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FEF68C9-EF6E-4034-B50C-91723D24C99B}" type="doc">
      <dgm:prSet loTypeId="urn:microsoft.com/office/officeart/2005/8/layout/vList2" loCatId="list" qsTypeId="urn:microsoft.com/office/officeart/2005/8/quickstyle/3d1" qsCatId="3D" csTypeId="urn:microsoft.com/office/officeart/2005/8/colors/colorful1#7" csCatId="colorful"/>
      <dgm:spPr/>
      <dgm:t>
        <a:bodyPr/>
        <a:lstStyle/>
        <a:p>
          <a:endParaRPr lang="es-ES"/>
        </a:p>
      </dgm:t>
    </dgm:pt>
    <dgm:pt modelId="{849F1897-49A3-4FBD-86CF-CE55EC3158EE}">
      <dgm:prSet custT="1"/>
      <dgm:spPr/>
      <dgm:t>
        <a:bodyPr/>
        <a:lstStyle/>
        <a:p>
          <a:pPr algn="ctr" rtl="0"/>
          <a:r>
            <a:rPr lang="es-ES" sz="4400" dirty="0" smtClean="0">
              <a:latin typeface="Arial Black" pitchFamily="34" charset="0"/>
            </a:rPr>
            <a:t>QUESTION 5</a:t>
          </a:r>
          <a:endParaRPr lang="es-ES" sz="4400" dirty="0">
            <a:latin typeface="Arial Black" pitchFamily="34" charset="0"/>
          </a:endParaRPr>
        </a:p>
      </dgm:t>
    </dgm:pt>
    <dgm:pt modelId="{44F85CB8-EE32-4BF3-9A5C-D9B0C38F3778}" type="parTrans" cxnId="{4A80961B-E20E-4E87-B3B1-E0339DF9526B}">
      <dgm:prSet/>
      <dgm:spPr/>
      <dgm:t>
        <a:bodyPr/>
        <a:lstStyle/>
        <a:p>
          <a:endParaRPr lang="es-ES"/>
        </a:p>
      </dgm:t>
    </dgm:pt>
    <dgm:pt modelId="{6790D463-3179-4C78-8B0D-DE7AF77AA047}" type="sibTrans" cxnId="{4A80961B-E20E-4E87-B3B1-E0339DF9526B}">
      <dgm:prSet/>
      <dgm:spPr/>
      <dgm:t>
        <a:bodyPr/>
        <a:lstStyle/>
        <a:p>
          <a:endParaRPr lang="es-ES"/>
        </a:p>
      </dgm:t>
    </dgm:pt>
    <dgm:pt modelId="{D007FC34-F2A0-458B-96A9-3B0A58C71318}" type="pres">
      <dgm:prSet presAssocID="{FFEF68C9-EF6E-4034-B50C-91723D24C99B}" presName="linear" presStyleCnt="0">
        <dgm:presLayoutVars>
          <dgm:animLvl val="lvl"/>
          <dgm:resizeHandles val="exact"/>
        </dgm:presLayoutVars>
      </dgm:prSet>
      <dgm:spPr/>
      <dgm:t>
        <a:bodyPr/>
        <a:lstStyle/>
        <a:p>
          <a:endParaRPr lang="es-ES"/>
        </a:p>
      </dgm:t>
    </dgm:pt>
    <dgm:pt modelId="{6CF763A4-A422-46A1-B3B7-B7282EDF8580}" type="pres">
      <dgm:prSet presAssocID="{849F1897-49A3-4FBD-86CF-CE55EC3158EE}" presName="parentText" presStyleLbl="node1" presStyleIdx="0" presStyleCnt="1" custLinFactNeighborX="-2499" custLinFactNeighborY="-1938">
        <dgm:presLayoutVars>
          <dgm:chMax val="0"/>
          <dgm:bulletEnabled val="1"/>
        </dgm:presLayoutVars>
      </dgm:prSet>
      <dgm:spPr/>
      <dgm:t>
        <a:bodyPr/>
        <a:lstStyle/>
        <a:p>
          <a:endParaRPr lang="es-ES"/>
        </a:p>
      </dgm:t>
    </dgm:pt>
  </dgm:ptLst>
  <dgm:cxnLst>
    <dgm:cxn modelId="{481F76D1-83A8-4CBB-8F4E-2F9E0ADC60EE}" type="presOf" srcId="{FFEF68C9-EF6E-4034-B50C-91723D24C99B}" destId="{D007FC34-F2A0-458B-96A9-3B0A58C71318}" srcOrd="0" destOrd="0" presId="urn:microsoft.com/office/officeart/2005/8/layout/vList2"/>
    <dgm:cxn modelId="{8BDFE11F-705C-4AA4-AF15-D493AE9F63D3}" type="presOf" srcId="{849F1897-49A3-4FBD-86CF-CE55EC3158EE}" destId="{6CF763A4-A422-46A1-B3B7-B7282EDF8580}" srcOrd="0" destOrd="0" presId="urn:microsoft.com/office/officeart/2005/8/layout/vList2"/>
    <dgm:cxn modelId="{4A80961B-E20E-4E87-B3B1-E0339DF9526B}" srcId="{FFEF68C9-EF6E-4034-B50C-91723D24C99B}" destId="{849F1897-49A3-4FBD-86CF-CE55EC3158EE}" srcOrd="0" destOrd="0" parTransId="{44F85CB8-EE32-4BF3-9A5C-D9B0C38F3778}" sibTransId="{6790D463-3179-4C78-8B0D-DE7AF77AA047}"/>
    <dgm:cxn modelId="{996B9834-4814-4844-A9FD-C458428837CC}" type="presParOf" srcId="{D007FC34-F2A0-458B-96A9-3B0A58C71318}" destId="{6CF763A4-A422-46A1-B3B7-B7282EDF8580}"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754C3DB-D0F9-4870-A727-9A51B1ABDF63}" type="doc">
      <dgm:prSet loTypeId="urn:microsoft.com/office/officeart/2005/8/layout/vList2" loCatId="list" qsTypeId="urn:microsoft.com/office/officeart/2005/8/quickstyle/3d1" qsCatId="3D" csTypeId="urn:microsoft.com/office/officeart/2005/8/colors/colorful1#8" csCatId="colorful"/>
      <dgm:spPr/>
      <dgm:t>
        <a:bodyPr/>
        <a:lstStyle/>
        <a:p>
          <a:endParaRPr lang="es-ES"/>
        </a:p>
      </dgm:t>
    </dgm:pt>
    <dgm:pt modelId="{4B5C4BDA-574A-486B-98AC-A2CFF303DA8E}">
      <dgm:prSet custT="1"/>
      <dgm:spPr/>
      <dgm:t>
        <a:bodyPr/>
        <a:lstStyle/>
        <a:p>
          <a:pPr algn="ctr" rtl="0"/>
          <a:r>
            <a:rPr lang="es-ES" sz="4400" dirty="0" smtClean="0">
              <a:latin typeface="Arial Black" pitchFamily="34" charset="0"/>
            </a:rPr>
            <a:t>QUESTION 6</a:t>
          </a:r>
          <a:endParaRPr lang="es-ES" sz="4400" dirty="0">
            <a:latin typeface="Arial Black" pitchFamily="34" charset="0"/>
          </a:endParaRPr>
        </a:p>
      </dgm:t>
    </dgm:pt>
    <dgm:pt modelId="{D9EBB541-9C68-45BB-8D16-031942CD4B21}" type="parTrans" cxnId="{60021DF2-6A1E-4FAD-9864-256134B8A12B}">
      <dgm:prSet/>
      <dgm:spPr/>
      <dgm:t>
        <a:bodyPr/>
        <a:lstStyle/>
        <a:p>
          <a:endParaRPr lang="es-ES"/>
        </a:p>
      </dgm:t>
    </dgm:pt>
    <dgm:pt modelId="{B143CC13-DCDC-494F-8825-B4C37DC4DBEF}" type="sibTrans" cxnId="{60021DF2-6A1E-4FAD-9864-256134B8A12B}">
      <dgm:prSet/>
      <dgm:spPr/>
      <dgm:t>
        <a:bodyPr/>
        <a:lstStyle/>
        <a:p>
          <a:endParaRPr lang="es-ES"/>
        </a:p>
      </dgm:t>
    </dgm:pt>
    <dgm:pt modelId="{E7D28DF5-9E60-490D-834A-9A293C44CCEC}" type="pres">
      <dgm:prSet presAssocID="{D754C3DB-D0F9-4870-A727-9A51B1ABDF63}" presName="linear" presStyleCnt="0">
        <dgm:presLayoutVars>
          <dgm:animLvl val="lvl"/>
          <dgm:resizeHandles val="exact"/>
        </dgm:presLayoutVars>
      </dgm:prSet>
      <dgm:spPr/>
      <dgm:t>
        <a:bodyPr/>
        <a:lstStyle/>
        <a:p>
          <a:endParaRPr lang="es-ES"/>
        </a:p>
      </dgm:t>
    </dgm:pt>
    <dgm:pt modelId="{BFE22716-8237-4429-9CAA-59B3082068C5}" type="pres">
      <dgm:prSet presAssocID="{4B5C4BDA-574A-486B-98AC-A2CFF303DA8E}" presName="parentText" presStyleLbl="node1" presStyleIdx="0" presStyleCnt="1">
        <dgm:presLayoutVars>
          <dgm:chMax val="0"/>
          <dgm:bulletEnabled val="1"/>
        </dgm:presLayoutVars>
      </dgm:prSet>
      <dgm:spPr/>
      <dgm:t>
        <a:bodyPr/>
        <a:lstStyle/>
        <a:p>
          <a:endParaRPr lang="es-ES"/>
        </a:p>
      </dgm:t>
    </dgm:pt>
  </dgm:ptLst>
  <dgm:cxnLst>
    <dgm:cxn modelId="{DA5ED6C9-7475-4546-AB2C-E5CD57E6A5A0}" type="presOf" srcId="{4B5C4BDA-574A-486B-98AC-A2CFF303DA8E}" destId="{BFE22716-8237-4429-9CAA-59B3082068C5}" srcOrd="0" destOrd="0" presId="urn:microsoft.com/office/officeart/2005/8/layout/vList2"/>
    <dgm:cxn modelId="{1C1D60FD-D79E-4553-BD3E-D16D0DD659D9}" type="presOf" srcId="{D754C3DB-D0F9-4870-A727-9A51B1ABDF63}" destId="{E7D28DF5-9E60-490D-834A-9A293C44CCEC}" srcOrd="0" destOrd="0" presId="urn:microsoft.com/office/officeart/2005/8/layout/vList2"/>
    <dgm:cxn modelId="{60021DF2-6A1E-4FAD-9864-256134B8A12B}" srcId="{D754C3DB-D0F9-4870-A727-9A51B1ABDF63}" destId="{4B5C4BDA-574A-486B-98AC-A2CFF303DA8E}" srcOrd="0" destOrd="0" parTransId="{D9EBB541-9C68-45BB-8D16-031942CD4B21}" sibTransId="{B143CC13-DCDC-494F-8825-B4C37DC4DBEF}"/>
    <dgm:cxn modelId="{ACBF9590-39AE-41AE-9947-8CABEB3D6E83}" type="presParOf" srcId="{E7D28DF5-9E60-490D-834A-9A293C44CCEC}" destId="{BFE22716-8237-4429-9CAA-59B3082068C5}"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ACAEDF6-4BF4-4764-A2A1-C1321C8EFEAE}" type="doc">
      <dgm:prSet loTypeId="urn:microsoft.com/office/officeart/2005/8/layout/vList2" loCatId="list" qsTypeId="urn:microsoft.com/office/officeart/2005/8/quickstyle/3d1" qsCatId="3D" csTypeId="urn:microsoft.com/office/officeart/2005/8/colors/colorful1#9" csCatId="colorful"/>
      <dgm:spPr/>
      <dgm:t>
        <a:bodyPr/>
        <a:lstStyle/>
        <a:p>
          <a:endParaRPr lang="es-ES"/>
        </a:p>
      </dgm:t>
    </dgm:pt>
    <dgm:pt modelId="{0AA234EC-F79B-4EB8-B07D-670897F7C10D}">
      <dgm:prSet custT="1"/>
      <dgm:spPr/>
      <dgm:t>
        <a:bodyPr/>
        <a:lstStyle/>
        <a:p>
          <a:pPr algn="ctr" rtl="0"/>
          <a:r>
            <a:rPr lang="es-ES" sz="4400" dirty="0" smtClean="0">
              <a:latin typeface="Arial Black" pitchFamily="34" charset="0"/>
            </a:rPr>
            <a:t>QUESTION</a:t>
          </a:r>
          <a:r>
            <a:rPr lang="es-ES" sz="4300" dirty="0" smtClean="0">
              <a:latin typeface="Arial Black" pitchFamily="34" charset="0"/>
            </a:rPr>
            <a:t> 7</a:t>
          </a:r>
          <a:endParaRPr lang="es-ES" sz="4300" dirty="0">
            <a:latin typeface="Arial Black" pitchFamily="34" charset="0"/>
          </a:endParaRPr>
        </a:p>
      </dgm:t>
    </dgm:pt>
    <dgm:pt modelId="{FE802631-30D7-4AFE-A8B3-BFED062C6CD0}" type="parTrans" cxnId="{740F677C-109C-4356-9CE4-AFA130FC2E40}">
      <dgm:prSet/>
      <dgm:spPr/>
      <dgm:t>
        <a:bodyPr/>
        <a:lstStyle/>
        <a:p>
          <a:endParaRPr lang="es-ES"/>
        </a:p>
      </dgm:t>
    </dgm:pt>
    <dgm:pt modelId="{D612C78C-8FC0-49E5-8B82-C4736A72C426}" type="sibTrans" cxnId="{740F677C-109C-4356-9CE4-AFA130FC2E40}">
      <dgm:prSet/>
      <dgm:spPr/>
      <dgm:t>
        <a:bodyPr/>
        <a:lstStyle/>
        <a:p>
          <a:endParaRPr lang="es-ES"/>
        </a:p>
      </dgm:t>
    </dgm:pt>
    <dgm:pt modelId="{45A1E4EC-63B7-444C-9D85-C675B120A4C7}" type="pres">
      <dgm:prSet presAssocID="{7ACAEDF6-4BF4-4764-A2A1-C1321C8EFEAE}" presName="linear" presStyleCnt="0">
        <dgm:presLayoutVars>
          <dgm:animLvl val="lvl"/>
          <dgm:resizeHandles val="exact"/>
        </dgm:presLayoutVars>
      </dgm:prSet>
      <dgm:spPr/>
      <dgm:t>
        <a:bodyPr/>
        <a:lstStyle/>
        <a:p>
          <a:endParaRPr lang="es-ES"/>
        </a:p>
      </dgm:t>
    </dgm:pt>
    <dgm:pt modelId="{B8E9163B-151F-45F7-AE5B-661C6A10B4FB}" type="pres">
      <dgm:prSet presAssocID="{0AA234EC-F79B-4EB8-B07D-670897F7C10D}" presName="parentText" presStyleLbl="node1" presStyleIdx="0" presStyleCnt="1">
        <dgm:presLayoutVars>
          <dgm:chMax val="0"/>
          <dgm:bulletEnabled val="1"/>
        </dgm:presLayoutVars>
      </dgm:prSet>
      <dgm:spPr/>
      <dgm:t>
        <a:bodyPr/>
        <a:lstStyle/>
        <a:p>
          <a:endParaRPr lang="es-ES"/>
        </a:p>
      </dgm:t>
    </dgm:pt>
  </dgm:ptLst>
  <dgm:cxnLst>
    <dgm:cxn modelId="{ED414079-059B-4832-B015-42BD5942CDD4}" type="presOf" srcId="{0AA234EC-F79B-4EB8-B07D-670897F7C10D}" destId="{B8E9163B-151F-45F7-AE5B-661C6A10B4FB}" srcOrd="0" destOrd="0" presId="urn:microsoft.com/office/officeart/2005/8/layout/vList2"/>
    <dgm:cxn modelId="{ABD8EDC9-E9B3-4FE0-B103-A8F2389B203C}" type="presOf" srcId="{7ACAEDF6-4BF4-4764-A2A1-C1321C8EFEAE}" destId="{45A1E4EC-63B7-444C-9D85-C675B120A4C7}" srcOrd="0" destOrd="0" presId="urn:microsoft.com/office/officeart/2005/8/layout/vList2"/>
    <dgm:cxn modelId="{740F677C-109C-4356-9CE4-AFA130FC2E40}" srcId="{7ACAEDF6-4BF4-4764-A2A1-C1321C8EFEAE}" destId="{0AA234EC-F79B-4EB8-B07D-670897F7C10D}" srcOrd="0" destOrd="0" parTransId="{FE802631-30D7-4AFE-A8B3-BFED062C6CD0}" sibTransId="{D612C78C-8FC0-49E5-8B82-C4736A72C426}"/>
    <dgm:cxn modelId="{B67EB96A-81EE-4A9A-907B-C9257192C869}" type="presParOf" srcId="{45A1E4EC-63B7-444C-9D85-C675B120A4C7}" destId="{B8E9163B-151F-45F7-AE5B-661C6A10B4FB}"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B7AA642-DC9A-4E0A-AE0C-747995D310B0}" type="doc">
      <dgm:prSet loTypeId="urn:microsoft.com/office/officeart/2005/8/layout/vList2" loCatId="list" qsTypeId="urn:microsoft.com/office/officeart/2005/8/quickstyle/3d1" qsCatId="3D" csTypeId="urn:microsoft.com/office/officeart/2005/8/colors/colorful1#10" csCatId="colorful"/>
      <dgm:spPr/>
      <dgm:t>
        <a:bodyPr/>
        <a:lstStyle/>
        <a:p>
          <a:endParaRPr lang="es-ES"/>
        </a:p>
      </dgm:t>
    </dgm:pt>
    <dgm:pt modelId="{8AC43280-6AF2-4EB0-A1FC-65B8938A3979}">
      <dgm:prSet custT="1"/>
      <dgm:spPr/>
      <dgm:t>
        <a:bodyPr/>
        <a:lstStyle/>
        <a:p>
          <a:pPr algn="ctr" rtl="0"/>
          <a:r>
            <a:rPr lang="es-ES" sz="4400" smtClean="0">
              <a:latin typeface="Arial Black" pitchFamily="34" charset="0"/>
            </a:rPr>
            <a:t>QUESTION 8</a:t>
          </a:r>
          <a:endParaRPr lang="es-ES" sz="4400">
            <a:latin typeface="Arial Black" pitchFamily="34" charset="0"/>
          </a:endParaRPr>
        </a:p>
      </dgm:t>
    </dgm:pt>
    <dgm:pt modelId="{63BEC080-B9A3-429E-AC5C-DCFEA8231BA9}" type="parTrans" cxnId="{1967259B-D40A-42C9-9FE1-AF3D2CED259D}">
      <dgm:prSet/>
      <dgm:spPr/>
      <dgm:t>
        <a:bodyPr/>
        <a:lstStyle/>
        <a:p>
          <a:endParaRPr lang="es-ES"/>
        </a:p>
      </dgm:t>
    </dgm:pt>
    <dgm:pt modelId="{4E91CCF9-E4B5-4562-AB62-9A106D9CCEA6}" type="sibTrans" cxnId="{1967259B-D40A-42C9-9FE1-AF3D2CED259D}">
      <dgm:prSet/>
      <dgm:spPr/>
      <dgm:t>
        <a:bodyPr/>
        <a:lstStyle/>
        <a:p>
          <a:endParaRPr lang="es-ES"/>
        </a:p>
      </dgm:t>
    </dgm:pt>
    <dgm:pt modelId="{C76DB915-220D-4C9E-97FE-285884BB8FA1}" type="pres">
      <dgm:prSet presAssocID="{7B7AA642-DC9A-4E0A-AE0C-747995D310B0}" presName="linear" presStyleCnt="0">
        <dgm:presLayoutVars>
          <dgm:animLvl val="lvl"/>
          <dgm:resizeHandles val="exact"/>
        </dgm:presLayoutVars>
      </dgm:prSet>
      <dgm:spPr/>
      <dgm:t>
        <a:bodyPr/>
        <a:lstStyle/>
        <a:p>
          <a:endParaRPr lang="es-ES"/>
        </a:p>
      </dgm:t>
    </dgm:pt>
    <dgm:pt modelId="{65BDB801-3776-4BE3-837B-13B928C770DE}" type="pres">
      <dgm:prSet presAssocID="{8AC43280-6AF2-4EB0-A1FC-65B8938A3979}" presName="parentText" presStyleLbl="node1" presStyleIdx="0" presStyleCnt="1">
        <dgm:presLayoutVars>
          <dgm:chMax val="0"/>
          <dgm:bulletEnabled val="1"/>
        </dgm:presLayoutVars>
      </dgm:prSet>
      <dgm:spPr/>
      <dgm:t>
        <a:bodyPr/>
        <a:lstStyle/>
        <a:p>
          <a:endParaRPr lang="es-ES"/>
        </a:p>
      </dgm:t>
    </dgm:pt>
  </dgm:ptLst>
  <dgm:cxnLst>
    <dgm:cxn modelId="{43EC0E93-E873-485C-814E-848C4C770AB6}" type="presOf" srcId="{8AC43280-6AF2-4EB0-A1FC-65B8938A3979}" destId="{65BDB801-3776-4BE3-837B-13B928C770DE}" srcOrd="0" destOrd="0" presId="urn:microsoft.com/office/officeart/2005/8/layout/vList2"/>
    <dgm:cxn modelId="{1967259B-D40A-42C9-9FE1-AF3D2CED259D}" srcId="{7B7AA642-DC9A-4E0A-AE0C-747995D310B0}" destId="{8AC43280-6AF2-4EB0-A1FC-65B8938A3979}" srcOrd="0" destOrd="0" parTransId="{63BEC080-B9A3-429E-AC5C-DCFEA8231BA9}" sibTransId="{4E91CCF9-E4B5-4562-AB62-9A106D9CCEA6}"/>
    <dgm:cxn modelId="{77D89A5B-E193-4D9B-AE45-00FE5A17EADA}" type="presOf" srcId="{7B7AA642-DC9A-4E0A-AE0C-747995D310B0}" destId="{C76DB915-220D-4C9E-97FE-285884BB8FA1}" srcOrd="0" destOrd="0" presId="urn:microsoft.com/office/officeart/2005/8/layout/vList2"/>
    <dgm:cxn modelId="{B5B34C26-183C-427B-8AE6-E60204F558BE}" type="presParOf" srcId="{C76DB915-220D-4C9E-97FE-285884BB8FA1}" destId="{65BDB801-3776-4BE3-837B-13B928C770DE}"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5674FFE-D7D0-4FEB-B40F-3C4A0A1F02C5}" type="doc">
      <dgm:prSet loTypeId="urn:microsoft.com/office/officeart/2005/8/layout/vList2" loCatId="list" qsTypeId="urn:microsoft.com/office/officeart/2005/8/quickstyle/3d1" qsCatId="3D" csTypeId="urn:microsoft.com/office/officeart/2005/8/colors/colorful1#11" csCatId="colorful"/>
      <dgm:spPr/>
      <dgm:t>
        <a:bodyPr/>
        <a:lstStyle/>
        <a:p>
          <a:endParaRPr lang="es-ES"/>
        </a:p>
      </dgm:t>
    </dgm:pt>
    <dgm:pt modelId="{FBD64116-7EA8-459D-BA14-69B98A9B59B1}">
      <dgm:prSet custT="1"/>
      <dgm:spPr/>
      <dgm:t>
        <a:bodyPr/>
        <a:lstStyle/>
        <a:p>
          <a:pPr algn="ctr" rtl="0"/>
          <a:r>
            <a:rPr lang="es-ES" sz="4400" dirty="0" smtClean="0">
              <a:latin typeface="Arial Black" pitchFamily="34" charset="0"/>
            </a:rPr>
            <a:t>QUESTION 9</a:t>
          </a:r>
          <a:endParaRPr lang="es-ES" sz="4400" dirty="0">
            <a:latin typeface="Arial Black" pitchFamily="34" charset="0"/>
          </a:endParaRPr>
        </a:p>
      </dgm:t>
    </dgm:pt>
    <dgm:pt modelId="{E5D3073C-D830-4674-B9BA-C55EFBB21B59}" type="parTrans" cxnId="{0AE644DB-562E-441C-86AC-7C48AEC84265}">
      <dgm:prSet/>
      <dgm:spPr/>
      <dgm:t>
        <a:bodyPr/>
        <a:lstStyle/>
        <a:p>
          <a:endParaRPr lang="es-ES"/>
        </a:p>
      </dgm:t>
    </dgm:pt>
    <dgm:pt modelId="{7980627A-4D10-4039-9542-696836202571}" type="sibTrans" cxnId="{0AE644DB-562E-441C-86AC-7C48AEC84265}">
      <dgm:prSet/>
      <dgm:spPr/>
      <dgm:t>
        <a:bodyPr/>
        <a:lstStyle/>
        <a:p>
          <a:endParaRPr lang="es-ES"/>
        </a:p>
      </dgm:t>
    </dgm:pt>
    <dgm:pt modelId="{3046EC44-0842-41DC-BD4D-9A2385B21A7B}" type="pres">
      <dgm:prSet presAssocID="{F5674FFE-D7D0-4FEB-B40F-3C4A0A1F02C5}" presName="linear" presStyleCnt="0">
        <dgm:presLayoutVars>
          <dgm:animLvl val="lvl"/>
          <dgm:resizeHandles val="exact"/>
        </dgm:presLayoutVars>
      </dgm:prSet>
      <dgm:spPr/>
      <dgm:t>
        <a:bodyPr/>
        <a:lstStyle/>
        <a:p>
          <a:endParaRPr lang="es-ES"/>
        </a:p>
      </dgm:t>
    </dgm:pt>
    <dgm:pt modelId="{B9FC7DC4-7BFE-41BE-A606-B5500CF624E9}" type="pres">
      <dgm:prSet presAssocID="{FBD64116-7EA8-459D-BA14-69B98A9B59B1}" presName="parentText" presStyleLbl="node1" presStyleIdx="0" presStyleCnt="1">
        <dgm:presLayoutVars>
          <dgm:chMax val="0"/>
          <dgm:bulletEnabled val="1"/>
        </dgm:presLayoutVars>
      </dgm:prSet>
      <dgm:spPr/>
      <dgm:t>
        <a:bodyPr/>
        <a:lstStyle/>
        <a:p>
          <a:endParaRPr lang="es-ES"/>
        </a:p>
      </dgm:t>
    </dgm:pt>
  </dgm:ptLst>
  <dgm:cxnLst>
    <dgm:cxn modelId="{63701649-B18C-4AA7-8367-24F79F6E68CE}" type="presOf" srcId="{FBD64116-7EA8-459D-BA14-69B98A9B59B1}" destId="{B9FC7DC4-7BFE-41BE-A606-B5500CF624E9}" srcOrd="0" destOrd="0" presId="urn:microsoft.com/office/officeart/2005/8/layout/vList2"/>
    <dgm:cxn modelId="{0AE644DB-562E-441C-86AC-7C48AEC84265}" srcId="{F5674FFE-D7D0-4FEB-B40F-3C4A0A1F02C5}" destId="{FBD64116-7EA8-459D-BA14-69B98A9B59B1}" srcOrd="0" destOrd="0" parTransId="{E5D3073C-D830-4674-B9BA-C55EFBB21B59}" sibTransId="{7980627A-4D10-4039-9542-696836202571}"/>
    <dgm:cxn modelId="{C0F1185F-573D-44CA-ACAB-DBF5732251D0}" type="presOf" srcId="{F5674FFE-D7D0-4FEB-B40F-3C4A0A1F02C5}" destId="{3046EC44-0842-41DC-BD4D-9A2385B21A7B}" srcOrd="0" destOrd="0" presId="urn:microsoft.com/office/officeart/2005/8/layout/vList2"/>
    <dgm:cxn modelId="{662AF02A-379A-4AA7-A03A-A5F41F2E7EFA}" type="presParOf" srcId="{3046EC44-0842-41DC-BD4D-9A2385B21A7B}" destId="{B9FC7DC4-7BFE-41BE-A606-B5500CF624E9}"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783AE87-E94F-4EFF-85BC-34EB27851BC8}" type="doc">
      <dgm:prSet loTypeId="urn:microsoft.com/office/officeart/2005/8/layout/vList2" loCatId="list" qsTypeId="urn:microsoft.com/office/officeart/2005/8/quickstyle/3d1" qsCatId="3D" csTypeId="urn:microsoft.com/office/officeart/2005/8/colors/colorful1#12" csCatId="colorful"/>
      <dgm:spPr/>
      <dgm:t>
        <a:bodyPr/>
        <a:lstStyle/>
        <a:p>
          <a:endParaRPr lang="es-ES"/>
        </a:p>
      </dgm:t>
    </dgm:pt>
    <dgm:pt modelId="{BF472A69-E9F3-42D6-AF1B-9E02FB3A0EBD}">
      <dgm:prSet/>
      <dgm:spPr/>
      <dgm:t>
        <a:bodyPr/>
        <a:lstStyle/>
        <a:p>
          <a:pPr algn="ctr" rtl="0"/>
          <a:r>
            <a:rPr lang="es-ES" dirty="0" smtClean="0">
              <a:latin typeface="Arial Black" pitchFamily="34" charset="0"/>
            </a:rPr>
            <a:t>QUESTION 10</a:t>
          </a:r>
          <a:endParaRPr lang="es-ES" dirty="0">
            <a:latin typeface="Arial Black" pitchFamily="34" charset="0"/>
          </a:endParaRPr>
        </a:p>
      </dgm:t>
    </dgm:pt>
    <dgm:pt modelId="{254694B5-6B15-4FF9-92F9-7119D9440F0E}" type="parTrans" cxnId="{CA441FA9-DB94-4625-BBF5-E93183EE3AA3}">
      <dgm:prSet/>
      <dgm:spPr/>
      <dgm:t>
        <a:bodyPr/>
        <a:lstStyle/>
        <a:p>
          <a:endParaRPr lang="es-ES"/>
        </a:p>
      </dgm:t>
    </dgm:pt>
    <dgm:pt modelId="{5809DB45-91AF-4DA6-B922-F72EDC135537}" type="sibTrans" cxnId="{CA441FA9-DB94-4625-BBF5-E93183EE3AA3}">
      <dgm:prSet/>
      <dgm:spPr/>
      <dgm:t>
        <a:bodyPr/>
        <a:lstStyle/>
        <a:p>
          <a:endParaRPr lang="es-ES"/>
        </a:p>
      </dgm:t>
    </dgm:pt>
    <dgm:pt modelId="{F199740C-B998-4456-B571-C646D3B84B61}" type="pres">
      <dgm:prSet presAssocID="{2783AE87-E94F-4EFF-85BC-34EB27851BC8}" presName="linear" presStyleCnt="0">
        <dgm:presLayoutVars>
          <dgm:animLvl val="lvl"/>
          <dgm:resizeHandles val="exact"/>
        </dgm:presLayoutVars>
      </dgm:prSet>
      <dgm:spPr/>
      <dgm:t>
        <a:bodyPr/>
        <a:lstStyle/>
        <a:p>
          <a:endParaRPr lang="es-ES"/>
        </a:p>
      </dgm:t>
    </dgm:pt>
    <dgm:pt modelId="{34777620-800C-4CED-9EEB-74606D976604}" type="pres">
      <dgm:prSet presAssocID="{BF472A69-E9F3-42D6-AF1B-9E02FB3A0EBD}" presName="parentText" presStyleLbl="node1" presStyleIdx="0" presStyleCnt="1">
        <dgm:presLayoutVars>
          <dgm:chMax val="0"/>
          <dgm:bulletEnabled val="1"/>
        </dgm:presLayoutVars>
      </dgm:prSet>
      <dgm:spPr/>
      <dgm:t>
        <a:bodyPr/>
        <a:lstStyle/>
        <a:p>
          <a:endParaRPr lang="es-ES"/>
        </a:p>
      </dgm:t>
    </dgm:pt>
  </dgm:ptLst>
  <dgm:cxnLst>
    <dgm:cxn modelId="{CA441FA9-DB94-4625-BBF5-E93183EE3AA3}" srcId="{2783AE87-E94F-4EFF-85BC-34EB27851BC8}" destId="{BF472A69-E9F3-42D6-AF1B-9E02FB3A0EBD}" srcOrd="0" destOrd="0" parTransId="{254694B5-6B15-4FF9-92F9-7119D9440F0E}" sibTransId="{5809DB45-91AF-4DA6-B922-F72EDC135537}"/>
    <dgm:cxn modelId="{8E616E68-3CCD-4F87-A504-67FE9AC12338}" type="presOf" srcId="{BF472A69-E9F3-42D6-AF1B-9E02FB3A0EBD}" destId="{34777620-800C-4CED-9EEB-74606D976604}" srcOrd="0" destOrd="0" presId="urn:microsoft.com/office/officeart/2005/8/layout/vList2"/>
    <dgm:cxn modelId="{C6337DDD-F1BA-47EC-A389-E4794AE2942A}" type="presOf" srcId="{2783AE87-E94F-4EFF-85BC-34EB27851BC8}" destId="{F199740C-B998-4456-B571-C646D3B84B61}" srcOrd="0" destOrd="0" presId="urn:microsoft.com/office/officeart/2005/8/layout/vList2"/>
    <dgm:cxn modelId="{1727CF84-482F-45DE-9DEB-48FA860BC3D3}" type="presParOf" srcId="{F199740C-B998-4456-B571-C646D3B84B61}" destId="{34777620-800C-4CED-9EEB-74606D976604}"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4CC9B4D-452A-40D3-97B4-FCFB2E05AC53}" type="doc">
      <dgm:prSet loTypeId="urn:microsoft.com/office/officeart/2005/8/layout/vList2" loCatId="list" qsTypeId="urn:microsoft.com/office/officeart/2005/8/quickstyle/3d1" qsCatId="3D" csTypeId="urn:microsoft.com/office/officeart/2005/8/colors/accent3_4" csCatId="accent3" phldr="1"/>
      <dgm:spPr/>
      <dgm:t>
        <a:bodyPr/>
        <a:lstStyle/>
        <a:p>
          <a:endParaRPr lang="es-ES"/>
        </a:p>
      </dgm:t>
    </dgm:pt>
    <dgm:pt modelId="{124A94BE-FAA1-44EB-ACF3-C57797D308BF}">
      <dgm:prSet/>
      <dgm:spPr/>
      <dgm:t>
        <a:bodyPr/>
        <a:lstStyle/>
        <a:p>
          <a:pPr algn="ctr" rtl="0"/>
          <a:r>
            <a:rPr lang="en-GB" dirty="0" smtClean="0">
              <a:latin typeface="Aharoni" pitchFamily="2" charset="-79"/>
              <a:cs typeface="Aharoni" pitchFamily="2" charset="-79"/>
            </a:rPr>
            <a:t>OTHER ACTIVITIES</a:t>
          </a:r>
          <a:endParaRPr lang="es-ES" dirty="0">
            <a:latin typeface="Aharoni" pitchFamily="2" charset="-79"/>
            <a:cs typeface="Aharoni" pitchFamily="2" charset="-79"/>
          </a:endParaRPr>
        </a:p>
      </dgm:t>
    </dgm:pt>
    <dgm:pt modelId="{2B3387FF-989A-4BD3-9B9C-62602EC40C02}" type="parTrans" cxnId="{402449D4-0970-4503-BF50-F137E706C686}">
      <dgm:prSet/>
      <dgm:spPr/>
      <dgm:t>
        <a:bodyPr/>
        <a:lstStyle/>
        <a:p>
          <a:endParaRPr lang="es-ES"/>
        </a:p>
      </dgm:t>
    </dgm:pt>
    <dgm:pt modelId="{6661EE07-A1F7-4291-B6A4-54A96116A787}" type="sibTrans" cxnId="{402449D4-0970-4503-BF50-F137E706C686}">
      <dgm:prSet/>
      <dgm:spPr/>
      <dgm:t>
        <a:bodyPr/>
        <a:lstStyle/>
        <a:p>
          <a:endParaRPr lang="es-ES"/>
        </a:p>
      </dgm:t>
    </dgm:pt>
    <dgm:pt modelId="{A85BBF0D-618F-4383-AC0A-B8117D29C960}" type="pres">
      <dgm:prSet presAssocID="{14CC9B4D-452A-40D3-97B4-FCFB2E05AC53}" presName="linear" presStyleCnt="0">
        <dgm:presLayoutVars>
          <dgm:animLvl val="lvl"/>
          <dgm:resizeHandles val="exact"/>
        </dgm:presLayoutVars>
      </dgm:prSet>
      <dgm:spPr/>
      <dgm:t>
        <a:bodyPr/>
        <a:lstStyle/>
        <a:p>
          <a:endParaRPr lang="es-ES"/>
        </a:p>
      </dgm:t>
    </dgm:pt>
    <dgm:pt modelId="{25376D07-F7C1-49B6-BC2B-8A17D0AC0943}" type="pres">
      <dgm:prSet presAssocID="{124A94BE-FAA1-44EB-ACF3-C57797D308BF}" presName="parentText" presStyleLbl="node1" presStyleIdx="0" presStyleCnt="1">
        <dgm:presLayoutVars>
          <dgm:chMax val="0"/>
          <dgm:bulletEnabled val="1"/>
        </dgm:presLayoutVars>
      </dgm:prSet>
      <dgm:spPr/>
      <dgm:t>
        <a:bodyPr/>
        <a:lstStyle/>
        <a:p>
          <a:endParaRPr lang="es-ES"/>
        </a:p>
      </dgm:t>
    </dgm:pt>
  </dgm:ptLst>
  <dgm:cxnLst>
    <dgm:cxn modelId="{513B6F6B-F69B-437B-84B3-FC1E403A9704}" type="presOf" srcId="{14CC9B4D-452A-40D3-97B4-FCFB2E05AC53}" destId="{A85BBF0D-618F-4383-AC0A-B8117D29C960}" srcOrd="0" destOrd="0" presId="urn:microsoft.com/office/officeart/2005/8/layout/vList2"/>
    <dgm:cxn modelId="{402449D4-0970-4503-BF50-F137E706C686}" srcId="{14CC9B4D-452A-40D3-97B4-FCFB2E05AC53}" destId="{124A94BE-FAA1-44EB-ACF3-C57797D308BF}" srcOrd="0" destOrd="0" parTransId="{2B3387FF-989A-4BD3-9B9C-62602EC40C02}" sibTransId="{6661EE07-A1F7-4291-B6A4-54A96116A787}"/>
    <dgm:cxn modelId="{16610F1D-AFDA-49A2-B9A1-EBE91F0E0747}" type="presOf" srcId="{124A94BE-FAA1-44EB-ACF3-C57797D308BF}" destId="{25376D07-F7C1-49B6-BC2B-8A17D0AC0943}" srcOrd="0" destOrd="0" presId="urn:microsoft.com/office/officeart/2005/8/layout/vList2"/>
    <dgm:cxn modelId="{415E2706-9E29-4845-8889-29269CB52D5D}" type="presParOf" srcId="{A85BBF0D-618F-4383-AC0A-B8117D29C960}" destId="{25376D07-F7C1-49B6-BC2B-8A17D0AC0943}"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4C7F948-E537-4842-A359-767A1969A7FF}" type="doc">
      <dgm:prSet loTypeId="urn:microsoft.com/office/officeart/2005/8/layout/list1" loCatId="list" qsTypeId="urn:microsoft.com/office/officeart/2005/8/quickstyle/simple2" qsCatId="simple" csTypeId="urn:microsoft.com/office/officeart/2005/8/colors/accent1_5" csCatId="accent1" phldr="1"/>
      <dgm:spPr/>
      <dgm:t>
        <a:bodyPr/>
        <a:lstStyle/>
        <a:p>
          <a:endParaRPr lang="es-ES"/>
        </a:p>
      </dgm:t>
    </dgm:pt>
    <dgm:pt modelId="{7213B346-E887-4155-B6AD-D9C4B213B083}">
      <dgm:prSet custT="1"/>
      <dgm:spPr/>
      <dgm:t>
        <a:bodyPr/>
        <a:lstStyle/>
        <a:p>
          <a:pPr algn="ctr" rtl="0"/>
          <a:r>
            <a:rPr lang="en-GB" sz="2400" dirty="0" smtClean="0">
              <a:latin typeface="Arial Black" pitchFamily="34" charset="0"/>
            </a:rPr>
            <a:t>Grammar activity</a:t>
          </a:r>
          <a:endParaRPr lang="es-ES" sz="2400" dirty="0">
            <a:latin typeface="Arial Black" pitchFamily="34" charset="0"/>
          </a:endParaRPr>
        </a:p>
      </dgm:t>
    </dgm:pt>
    <dgm:pt modelId="{D45F78C9-0D4B-47E3-83A6-71B8EB403306}" type="parTrans" cxnId="{E334E185-6D59-47B8-8035-557A242BFF41}">
      <dgm:prSet/>
      <dgm:spPr/>
      <dgm:t>
        <a:bodyPr/>
        <a:lstStyle/>
        <a:p>
          <a:endParaRPr lang="es-ES"/>
        </a:p>
      </dgm:t>
    </dgm:pt>
    <dgm:pt modelId="{DA9032B3-5C73-4B02-8BF0-12A68FC33F15}" type="sibTrans" cxnId="{E334E185-6D59-47B8-8035-557A242BFF41}">
      <dgm:prSet/>
      <dgm:spPr/>
      <dgm:t>
        <a:bodyPr/>
        <a:lstStyle/>
        <a:p>
          <a:endParaRPr lang="es-ES"/>
        </a:p>
      </dgm:t>
    </dgm:pt>
    <dgm:pt modelId="{4977B7A7-6B51-45D9-8BB7-DFBB8FE2DEAF}">
      <dgm:prSet custT="1"/>
      <dgm:spPr/>
      <dgm:t>
        <a:bodyPr/>
        <a:lstStyle/>
        <a:p>
          <a:pPr algn="ctr" rtl="0"/>
          <a:r>
            <a:rPr lang="en-GB" sz="2400" dirty="0" smtClean="0">
              <a:latin typeface="Arial Black" pitchFamily="34" charset="0"/>
            </a:rPr>
            <a:t>Listening </a:t>
          </a:r>
          <a:r>
            <a:rPr lang="es-ES" sz="1800" dirty="0" smtClean="0">
              <a:latin typeface="Arial Black" pitchFamily="34" charset="0"/>
              <a:hlinkClick xmlns:r="http://schemas.openxmlformats.org/officeDocument/2006/relationships" r:id="rId1"/>
            </a:rPr>
            <a:t>http://dearstudents2012.blogspot.com.es/2013/12/group-8-lim-activity.html</a:t>
          </a:r>
          <a:endParaRPr lang="es-ES" sz="1800" dirty="0">
            <a:latin typeface="Arial Black" pitchFamily="34" charset="0"/>
          </a:endParaRPr>
        </a:p>
      </dgm:t>
    </dgm:pt>
    <dgm:pt modelId="{E337AC61-4851-4436-BB9D-0AF2C0546263}" type="parTrans" cxnId="{5D6B8053-9C72-4BB4-98C8-C1EF3D62F29C}">
      <dgm:prSet/>
      <dgm:spPr/>
      <dgm:t>
        <a:bodyPr/>
        <a:lstStyle/>
        <a:p>
          <a:endParaRPr lang="es-ES"/>
        </a:p>
      </dgm:t>
    </dgm:pt>
    <dgm:pt modelId="{09260F15-AF6B-49E4-A8D2-9B6C2384CFA2}" type="sibTrans" cxnId="{5D6B8053-9C72-4BB4-98C8-C1EF3D62F29C}">
      <dgm:prSet/>
      <dgm:spPr/>
      <dgm:t>
        <a:bodyPr/>
        <a:lstStyle/>
        <a:p>
          <a:endParaRPr lang="es-ES"/>
        </a:p>
      </dgm:t>
    </dgm:pt>
    <dgm:pt modelId="{ABA58660-0B8C-4135-894E-20C140B4E78D}">
      <dgm:prSet custT="1"/>
      <dgm:spPr/>
      <dgm:t>
        <a:bodyPr/>
        <a:lstStyle/>
        <a:p>
          <a:pPr algn="ctr" rtl="0"/>
          <a:r>
            <a:rPr lang="en-GB" sz="2400" dirty="0" smtClean="0">
              <a:latin typeface="Arial Black" pitchFamily="34" charset="0"/>
            </a:rPr>
            <a:t>Reading and writing activity </a:t>
          </a:r>
          <a:r>
            <a:rPr lang="es-ES" sz="1800" dirty="0" smtClean="0">
              <a:latin typeface="Arial Black" pitchFamily="34" charset="0"/>
              <a:hlinkClick xmlns:r="http://schemas.openxmlformats.org/officeDocument/2006/relationships" r:id="rId2"/>
            </a:rPr>
            <a:t>http://photopeach.com/album/pu05a1?invitecode=82fc419e82</a:t>
          </a:r>
          <a:endParaRPr lang="es-ES" sz="1800" dirty="0">
            <a:latin typeface="Arial Black" pitchFamily="34" charset="0"/>
          </a:endParaRPr>
        </a:p>
      </dgm:t>
    </dgm:pt>
    <dgm:pt modelId="{AEBFB7AC-7DAD-4D06-8C38-6572984E3F64}" type="parTrans" cxnId="{B4683214-5B40-4208-A6CA-DF1D41FA77C4}">
      <dgm:prSet/>
      <dgm:spPr/>
      <dgm:t>
        <a:bodyPr/>
        <a:lstStyle/>
        <a:p>
          <a:endParaRPr lang="es-ES"/>
        </a:p>
      </dgm:t>
    </dgm:pt>
    <dgm:pt modelId="{5E8964FE-67C0-405A-B7F6-A0FD38380C34}" type="sibTrans" cxnId="{B4683214-5B40-4208-A6CA-DF1D41FA77C4}">
      <dgm:prSet/>
      <dgm:spPr/>
      <dgm:t>
        <a:bodyPr/>
        <a:lstStyle/>
        <a:p>
          <a:endParaRPr lang="es-ES"/>
        </a:p>
      </dgm:t>
    </dgm:pt>
    <dgm:pt modelId="{A707655F-A164-4DFC-8C13-7D924B8118EB}">
      <dgm:prSet/>
      <dgm:spPr/>
      <dgm:t>
        <a:bodyPr/>
        <a:lstStyle/>
        <a:p>
          <a:endParaRPr lang="es-ES" dirty="0">
            <a:latin typeface="Arial Black" pitchFamily="34" charset="0"/>
          </a:endParaRPr>
        </a:p>
      </dgm:t>
    </dgm:pt>
    <dgm:pt modelId="{DB674BF5-0D75-48FB-9313-68DF9D9E70D6}" type="parTrans" cxnId="{E83CB857-9AC1-441F-8312-EC8D1C6FE614}">
      <dgm:prSet/>
      <dgm:spPr/>
      <dgm:t>
        <a:bodyPr/>
        <a:lstStyle/>
        <a:p>
          <a:endParaRPr lang="es-ES"/>
        </a:p>
      </dgm:t>
    </dgm:pt>
    <dgm:pt modelId="{27AF38A6-FDC1-4F0C-A2BF-141740098C3F}" type="sibTrans" cxnId="{E83CB857-9AC1-441F-8312-EC8D1C6FE614}">
      <dgm:prSet/>
      <dgm:spPr/>
      <dgm:t>
        <a:bodyPr/>
        <a:lstStyle/>
        <a:p>
          <a:endParaRPr lang="es-ES"/>
        </a:p>
      </dgm:t>
    </dgm:pt>
    <dgm:pt modelId="{6A1F4322-C4EA-4207-A01E-D91053D2108E}" type="pres">
      <dgm:prSet presAssocID="{74C7F948-E537-4842-A359-767A1969A7FF}" presName="linear" presStyleCnt="0">
        <dgm:presLayoutVars>
          <dgm:dir/>
          <dgm:animLvl val="lvl"/>
          <dgm:resizeHandles val="exact"/>
        </dgm:presLayoutVars>
      </dgm:prSet>
      <dgm:spPr/>
      <dgm:t>
        <a:bodyPr/>
        <a:lstStyle/>
        <a:p>
          <a:endParaRPr lang="es-ES"/>
        </a:p>
      </dgm:t>
    </dgm:pt>
    <dgm:pt modelId="{78F48ED0-7F4E-42B1-93B5-0D8B2B2D2AE7}" type="pres">
      <dgm:prSet presAssocID="{7213B346-E887-4155-B6AD-D9C4B213B083}" presName="parentLin" presStyleCnt="0"/>
      <dgm:spPr/>
    </dgm:pt>
    <dgm:pt modelId="{4E181CCE-E472-4978-9AEB-9A9B0C22C2E8}" type="pres">
      <dgm:prSet presAssocID="{7213B346-E887-4155-B6AD-D9C4B213B083}" presName="parentLeftMargin" presStyleLbl="node1" presStyleIdx="0" presStyleCnt="3"/>
      <dgm:spPr/>
      <dgm:t>
        <a:bodyPr/>
        <a:lstStyle/>
        <a:p>
          <a:endParaRPr lang="es-ES"/>
        </a:p>
      </dgm:t>
    </dgm:pt>
    <dgm:pt modelId="{A0173497-35F8-44C7-815F-3BC1444A513E}" type="pres">
      <dgm:prSet presAssocID="{7213B346-E887-4155-B6AD-D9C4B213B083}" presName="parentText" presStyleLbl="node1" presStyleIdx="0" presStyleCnt="3">
        <dgm:presLayoutVars>
          <dgm:chMax val="0"/>
          <dgm:bulletEnabled val="1"/>
        </dgm:presLayoutVars>
      </dgm:prSet>
      <dgm:spPr/>
      <dgm:t>
        <a:bodyPr/>
        <a:lstStyle/>
        <a:p>
          <a:endParaRPr lang="es-ES"/>
        </a:p>
      </dgm:t>
    </dgm:pt>
    <dgm:pt modelId="{76A58BB8-369F-4CE2-B8D7-36AF25CC0C89}" type="pres">
      <dgm:prSet presAssocID="{7213B346-E887-4155-B6AD-D9C4B213B083}" presName="negativeSpace" presStyleCnt="0"/>
      <dgm:spPr/>
    </dgm:pt>
    <dgm:pt modelId="{96150F5E-1A1F-4CCA-ADFF-DA5453CE1D4D}" type="pres">
      <dgm:prSet presAssocID="{7213B346-E887-4155-B6AD-D9C4B213B083}" presName="childText" presStyleLbl="conFgAcc1" presStyleIdx="0" presStyleCnt="3">
        <dgm:presLayoutVars>
          <dgm:bulletEnabled val="1"/>
        </dgm:presLayoutVars>
      </dgm:prSet>
      <dgm:spPr/>
    </dgm:pt>
    <dgm:pt modelId="{0F5E3CAC-BD41-4E66-98CF-139D27E79E66}" type="pres">
      <dgm:prSet presAssocID="{DA9032B3-5C73-4B02-8BF0-12A68FC33F15}" presName="spaceBetweenRectangles" presStyleCnt="0"/>
      <dgm:spPr/>
    </dgm:pt>
    <dgm:pt modelId="{0764C6BE-CF5A-4AC0-B60D-078392B3C2EE}" type="pres">
      <dgm:prSet presAssocID="{4977B7A7-6B51-45D9-8BB7-DFBB8FE2DEAF}" presName="parentLin" presStyleCnt="0"/>
      <dgm:spPr/>
    </dgm:pt>
    <dgm:pt modelId="{F1F02F02-FD60-4A6C-943C-2EA8E8CFEF91}" type="pres">
      <dgm:prSet presAssocID="{4977B7A7-6B51-45D9-8BB7-DFBB8FE2DEAF}" presName="parentLeftMargin" presStyleLbl="node1" presStyleIdx="0" presStyleCnt="3"/>
      <dgm:spPr/>
      <dgm:t>
        <a:bodyPr/>
        <a:lstStyle/>
        <a:p>
          <a:endParaRPr lang="es-ES"/>
        </a:p>
      </dgm:t>
    </dgm:pt>
    <dgm:pt modelId="{D173A40C-2E1B-495D-9732-18D7FB8AE634}" type="pres">
      <dgm:prSet presAssocID="{4977B7A7-6B51-45D9-8BB7-DFBB8FE2DEAF}" presName="parentText" presStyleLbl="node1" presStyleIdx="1" presStyleCnt="3">
        <dgm:presLayoutVars>
          <dgm:chMax val="0"/>
          <dgm:bulletEnabled val="1"/>
        </dgm:presLayoutVars>
      </dgm:prSet>
      <dgm:spPr/>
      <dgm:t>
        <a:bodyPr/>
        <a:lstStyle/>
        <a:p>
          <a:endParaRPr lang="es-ES"/>
        </a:p>
      </dgm:t>
    </dgm:pt>
    <dgm:pt modelId="{4C941717-CF7D-42F9-80C5-3B172604FD32}" type="pres">
      <dgm:prSet presAssocID="{4977B7A7-6B51-45D9-8BB7-DFBB8FE2DEAF}" presName="negativeSpace" presStyleCnt="0"/>
      <dgm:spPr/>
    </dgm:pt>
    <dgm:pt modelId="{5AA28D76-B3D8-4BD5-AFB8-B96A57B9F1A7}" type="pres">
      <dgm:prSet presAssocID="{4977B7A7-6B51-45D9-8BB7-DFBB8FE2DEAF}" presName="childText" presStyleLbl="conFgAcc1" presStyleIdx="1" presStyleCnt="3">
        <dgm:presLayoutVars>
          <dgm:bulletEnabled val="1"/>
        </dgm:presLayoutVars>
      </dgm:prSet>
      <dgm:spPr/>
      <dgm:t>
        <a:bodyPr/>
        <a:lstStyle/>
        <a:p>
          <a:endParaRPr lang="en-GB"/>
        </a:p>
      </dgm:t>
    </dgm:pt>
    <dgm:pt modelId="{452D2ED4-C4C3-4DFF-BFBE-1070AEC4FC2C}" type="pres">
      <dgm:prSet presAssocID="{09260F15-AF6B-49E4-A8D2-9B6C2384CFA2}" presName="spaceBetweenRectangles" presStyleCnt="0"/>
      <dgm:spPr/>
    </dgm:pt>
    <dgm:pt modelId="{4C1C06D4-D450-409D-A364-67DA8393C859}" type="pres">
      <dgm:prSet presAssocID="{ABA58660-0B8C-4135-894E-20C140B4E78D}" presName="parentLin" presStyleCnt="0"/>
      <dgm:spPr/>
    </dgm:pt>
    <dgm:pt modelId="{364493AB-9B68-4BB4-B68A-1D139C4F79AB}" type="pres">
      <dgm:prSet presAssocID="{ABA58660-0B8C-4135-894E-20C140B4E78D}" presName="parentLeftMargin" presStyleLbl="node1" presStyleIdx="1" presStyleCnt="3"/>
      <dgm:spPr/>
      <dgm:t>
        <a:bodyPr/>
        <a:lstStyle/>
        <a:p>
          <a:endParaRPr lang="es-ES"/>
        </a:p>
      </dgm:t>
    </dgm:pt>
    <dgm:pt modelId="{C6ADEFA7-1670-4C10-A485-FDBCDF16A4B1}" type="pres">
      <dgm:prSet presAssocID="{ABA58660-0B8C-4135-894E-20C140B4E78D}" presName="parentText" presStyleLbl="node1" presStyleIdx="2" presStyleCnt="3">
        <dgm:presLayoutVars>
          <dgm:chMax val="0"/>
          <dgm:bulletEnabled val="1"/>
        </dgm:presLayoutVars>
      </dgm:prSet>
      <dgm:spPr/>
      <dgm:t>
        <a:bodyPr/>
        <a:lstStyle/>
        <a:p>
          <a:endParaRPr lang="es-ES"/>
        </a:p>
      </dgm:t>
    </dgm:pt>
    <dgm:pt modelId="{209999D5-7766-475C-97A3-8C2018393955}" type="pres">
      <dgm:prSet presAssocID="{ABA58660-0B8C-4135-894E-20C140B4E78D}" presName="negativeSpace" presStyleCnt="0"/>
      <dgm:spPr/>
    </dgm:pt>
    <dgm:pt modelId="{5706AA31-ED85-46A3-97A9-E2017DFB3F14}" type="pres">
      <dgm:prSet presAssocID="{ABA58660-0B8C-4135-894E-20C140B4E78D}" presName="childText" presStyleLbl="conFgAcc1" presStyleIdx="2" presStyleCnt="3">
        <dgm:presLayoutVars>
          <dgm:bulletEnabled val="1"/>
        </dgm:presLayoutVars>
      </dgm:prSet>
      <dgm:spPr/>
      <dgm:t>
        <a:bodyPr/>
        <a:lstStyle/>
        <a:p>
          <a:endParaRPr lang="es-ES"/>
        </a:p>
      </dgm:t>
    </dgm:pt>
  </dgm:ptLst>
  <dgm:cxnLst>
    <dgm:cxn modelId="{5D78853A-16B8-4355-8A1C-82BDE318177A}" type="presOf" srcId="{ABA58660-0B8C-4135-894E-20C140B4E78D}" destId="{C6ADEFA7-1670-4C10-A485-FDBCDF16A4B1}" srcOrd="1" destOrd="0" presId="urn:microsoft.com/office/officeart/2005/8/layout/list1"/>
    <dgm:cxn modelId="{B886ACA5-283B-4060-B31A-EF056C7DC853}" type="presOf" srcId="{A707655F-A164-4DFC-8C13-7D924B8118EB}" destId="{5706AA31-ED85-46A3-97A9-E2017DFB3F14}" srcOrd="0" destOrd="0" presId="urn:microsoft.com/office/officeart/2005/8/layout/list1"/>
    <dgm:cxn modelId="{6EFA4183-386F-40F8-B073-3514CC7D2D3A}" type="presOf" srcId="{7213B346-E887-4155-B6AD-D9C4B213B083}" destId="{4E181CCE-E472-4978-9AEB-9A9B0C22C2E8}" srcOrd="0" destOrd="0" presId="urn:microsoft.com/office/officeart/2005/8/layout/list1"/>
    <dgm:cxn modelId="{C20B7166-3044-46F4-9583-5010EF2747B3}" type="presOf" srcId="{4977B7A7-6B51-45D9-8BB7-DFBB8FE2DEAF}" destId="{D173A40C-2E1B-495D-9732-18D7FB8AE634}" srcOrd="1" destOrd="0" presId="urn:microsoft.com/office/officeart/2005/8/layout/list1"/>
    <dgm:cxn modelId="{5D6B8053-9C72-4BB4-98C8-C1EF3D62F29C}" srcId="{74C7F948-E537-4842-A359-767A1969A7FF}" destId="{4977B7A7-6B51-45D9-8BB7-DFBB8FE2DEAF}" srcOrd="1" destOrd="0" parTransId="{E337AC61-4851-4436-BB9D-0AF2C0546263}" sibTransId="{09260F15-AF6B-49E4-A8D2-9B6C2384CFA2}"/>
    <dgm:cxn modelId="{B4683214-5B40-4208-A6CA-DF1D41FA77C4}" srcId="{74C7F948-E537-4842-A359-767A1969A7FF}" destId="{ABA58660-0B8C-4135-894E-20C140B4E78D}" srcOrd="2" destOrd="0" parTransId="{AEBFB7AC-7DAD-4D06-8C38-6572984E3F64}" sibTransId="{5E8964FE-67C0-405A-B7F6-A0FD38380C34}"/>
    <dgm:cxn modelId="{326186AC-6D6B-4094-9D87-0AB9A8FF37F8}" type="presOf" srcId="{7213B346-E887-4155-B6AD-D9C4B213B083}" destId="{A0173497-35F8-44C7-815F-3BC1444A513E}" srcOrd="1" destOrd="0" presId="urn:microsoft.com/office/officeart/2005/8/layout/list1"/>
    <dgm:cxn modelId="{89B4C18E-872F-4A0D-A622-2D06F90BEEB3}" type="presOf" srcId="{74C7F948-E537-4842-A359-767A1969A7FF}" destId="{6A1F4322-C4EA-4207-A01E-D91053D2108E}" srcOrd="0" destOrd="0" presId="urn:microsoft.com/office/officeart/2005/8/layout/list1"/>
    <dgm:cxn modelId="{7C805F52-B1A2-4E2D-B5E9-9CDE007D3468}" type="presOf" srcId="{ABA58660-0B8C-4135-894E-20C140B4E78D}" destId="{364493AB-9B68-4BB4-B68A-1D139C4F79AB}" srcOrd="0" destOrd="0" presId="urn:microsoft.com/office/officeart/2005/8/layout/list1"/>
    <dgm:cxn modelId="{E83CB857-9AC1-441F-8312-EC8D1C6FE614}" srcId="{ABA58660-0B8C-4135-894E-20C140B4E78D}" destId="{A707655F-A164-4DFC-8C13-7D924B8118EB}" srcOrd="0" destOrd="0" parTransId="{DB674BF5-0D75-48FB-9313-68DF9D9E70D6}" sibTransId="{27AF38A6-FDC1-4F0C-A2BF-141740098C3F}"/>
    <dgm:cxn modelId="{A80FAEE4-6087-4A52-A501-48B3157A0683}" type="presOf" srcId="{4977B7A7-6B51-45D9-8BB7-DFBB8FE2DEAF}" destId="{F1F02F02-FD60-4A6C-943C-2EA8E8CFEF91}" srcOrd="0" destOrd="0" presId="urn:microsoft.com/office/officeart/2005/8/layout/list1"/>
    <dgm:cxn modelId="{E334E185-6D59-47B8-8035-557A242BFF41}" srcId="{74C7F948-E537-4842-A359-767A1969A7FF}" destId="{7213B346-E887-4155-B6AD-D9C4B213B083}" srcOrd="0" destOrd="0" parTransId="{D45F78C9-0D4B-47E3-83A6-71B8EB403306}" sibTransId="{DA9032B3-5C73-4B02-8BF0-12A68FC33F15}"/>
    <dgm:cxn modelId="{1A0A61E0-508A-42B1-8598-2EC0B1DB1823}" type="presParOf" srcId="{6A1F4322-C4EA-4207-A01E-D91053D2108E}" destId="{78F48ED0-7F4E-42B1-93B5-0D8B2B2D2AE7}" srcOrd="0" destOrd="0" presId="urn:microsoft.com/office/officeart/2005/8/layout/list1"/>
    <dgm:cxn modelId="{41BE2DE0-0E9E-43DA-8CEA-54CEEF24E156}" type="presParOf" srcId="{78F48ED0-7F4E-42B1-93B5-0D8B2B2D2AE7}" destId="{4E181CCE-E472-4978-9AEB-9A9B0C22C2E8}" srcOrd="0" destOrd="0" presId="urn:microsoft.com/office/officeart/2005/8/layout/list1"/>
    <dgm:cxn modelId="{2F2D4EE1-EF72-4B71-916B-C74FE12C7E46}" type="presParOf" srcId="{78F48ED0-7F4E-42B1-93B5-0D8B2B2D2AE7}" destId="{A0173497-35F8-44C7-815F-3BC1444A513E}" srcOrd="1" destOrd="0" presId="urn:microsoft.com/office/officeart/2005/8/layout/list1"/>
    <dgm:cxn modelId="{21B4833C-5AD0-4EEC-9DB3-97C5B19E2D93}" type="presParOf" srcId="{6A1F4322-C4EA-4207-A01E-D91053D2108E}" destId="{76A58BB8-369F-4CE2-B8D7-36AF25CC0C89}" srcOrd="1" destOrd="0" presId="urn:microsoft.com/office/officeart/2005/8/layout/list1"/>
    <dgm:cxn modelId="{50D7524B-5B52-4916-8EC7-696BC5DC7F55}" type="presParOf" srcId="{6A1F4322-C4EA-4207-A01E-D91053D2108E}" destId="{96150F5E-1A1F-4CCA-ADFF-DA5453CE1D4D}" srcOrd="2" destOrd="0" presId="urn:microsoft.com/office/officeart/2005/8/layout/list1"/>
    <dgm:cxn modelId="{DD3E095D-0E35-4778-8E88-B3DD504F3943}" type="presParOf" srcId="{6A1F4322-C4EA-4207-A01E-D91053D2108E}" destId="{0F5E3CAC-BD41-4E66-98CF-139D27E79E66}" srcOrd="3" destOrd="0" presId="urn:microsoft.com/office/officeart/2005/8/layout/list1"/>
    <dgm:cxn modelId="{D49CE831-157C-4C23-AAD2-76CB6D77D275}" type="presParOf" srcId="{6A1F4322-C4EA-4207-A01E-D91053D2108E}" destId="{0764C6BE-CF5A-4AC0-B60D-078392B3C2EE}" srcOrd="4" destOrd="0" presId="urn:microsoft.com/office/officeart/2005/8/layout/list1"/>
    <dgm:cxn modelId="{3CA32975-451F-4608-861E-3718E136E5FD}" type="presParOf" srcId="{0764C6BE-CF5A-4AC0-B60D-078392B3C2EE}" destId="{F1F02F02-FD60-4A6C-943C-2EA8E8CFEF91}" srcOrd="0" destOrd="0" presId="urn:microsoft.com/office/officeart/2005/8/layout/list1"/>
    <dgm:cxn modelId="{D4EA350E-3B49-48F8-9BEF-3E348E2B5AE1}" type="presParOf" srcId="{0764C6BE-CF5A-4AC0-B60D-078392B3C2EE}" destId="{D173A40C-2E1B-495D-9732-18D7FB8AE634}" srcOrd="1" destOrd="0" presId="urn:microsoft.com/office/officeart/2005/8/layout/list1"/>
    <dgm:cxn modelId="{575495A1-401B-4F00-9C24-24A8AE99C84A}" type="presParOf" srcId="{6A1F4322-C4EA-4207-A01E-D91053D2108E}" destId="{4C941717-CF7D-42F9-80C5-3B172604FD32}" srcOrd="5" destOrd="0" presId="urn:microsoft.com/office/officeart/2005/8/layout/list1"/>
    <dgm:cxn modelId="{C50955CC-DD80-41F8-8F28-79C089A523C6}" type="presParOf" srcId="{6A1F4322-C4EA-4207-A01E-D91053D2108E}" destId="{5AA28D76-B3D8-4BD5-AFB8-B96A57B9F1A7}" srcOrd="6" destOrd="0" presId="urn:microsoft.com/office/officeart/2005/8/layout/list1"/>
    <dgm:cxn modelId="{2A08FB6E-B491-4880-8563-81F55A02C33C}" type="presParOf" srcId="{6A1F4322-C4EA-4207-A01E-D91053D2108E}" destId="{452D2ED4-C4C3-4DFF-BFBE-1070AEC4FC2C}" srcOrd="7" destOrd="0" presId="urn:microsoft.com/office/officeart/2005/8/layout/list1"/>
    <dgm:cxn modelId="{ACA6A59B-97AE-4C3C-A1D4-BF172388D266}" type="presParOf" srcId="{6A1F4322-C4EA-4207-A01E-D91053D2108E}" destId="{4C1C06D4-D450-409D-A364-67DA8393C859}" srcOrd="8" destOrd="0" presId="urn:microsoft.com/office/officeart/2005/8/layout/list1"/>
    <dgm:cxn modelId="{931E76AA-2477-487A-B39E-FBB2477B9434}" type="presParOf" srcId="{4C1C06D4-D450-409D-A364-67DA8393C859}" destId="{364493AB-9B68-4BB4-B68A-1D139C4F79AB}" srcOrd="0" destOrd="0" presId="urn:microsoft.com/office/officeart/2005/8/layout/list1"/>
    <dgm:cxn modelId="{081E39B7-EDDE-4B63-A7D8-09752B59B0A7}" type="presParOf" srcId="{4C1C06D4-D450-409D-A364-67DA8393C859}" destId="{C6ADEFA7-1670-4C10-A485-FDBCDF16A4B1}" srcOrd="1" destOrd="0" presId="urn:microsoft.com/office/officeart/2005/8/layout/list1"/>
    <dgm:cxn modelId="{F7E7CDC8-7549-46AF-B4E0-110B85385E2B}" type="presParOf" srcId="{6A1F4322-C4EA-4207-A01E-D91053D2108E}" destId="{209999D5-7766-475C-97A3-8C2018393955}" srcOrd="9" destOrd="0" presId="urn:microsoft.com/office/officeart/2005/8/layout/list1"/>
    <dgm:cxn modelId="{CD5BF705-BDCA-4948-999B-79E06EB2D7DF}" type="presParOf" srcId="{6A1F4322-C4EA-4207-A01E-D91053D2108E}" destId="{5706AA31-ED85-46A3-97A9-E2017DFB3F14}" srcOrd="10" destOrd="0" presId="urn:microsoft.com/office/officeart/2005/8/layout/list1"/>
  </dgm:cxnLst>
  <dgm:bg>
    <a:noFill/>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1453189-E799-41C4-A024-C9ED04925502}" type="doc">
      <dgm:prSet loTypeId="urn:microsoft.com/office/officeart/2005/8/layout/vList2" loCatId="list" qsTypeId="urn:microsoft.com/office/officeart/2005/8/quickstyle/3d1" qsCatId="3D" csTypeId="urn:microsoft.com/office/officeart/2005/8/colors/accent0_3" csCatId="mainScheme"/>
      <dgm:spPr/>
      <dgm:t>
        <a:bodyPr/>
        <a:lstStyle/>
        <a:p>
          <a:endParaRPr lang="en-GB"/>
        </a:p>
      </dgm:t>
    </dgm:pt>
    <dgm:pt modelId="{CE43BADC-6AF1-4F28-B14B-094D651BD3AB}">
      <dgm:prSet/>
      <dgm:spPr/>
      <dgm:t>
        <a:bodyPr/>
        <a:lstStyle/>
        <a:p>
          <a:pPr algn="ctr" rtl="0"/>
          <a:r>
            <a:rPr lang="en-GB" dirty="0" smtClean="0">
              <a:latin typeface="Aharoni" pitchFamily="2" charset="-79"/>
              <a:cs typeface="Aharoni" pitchFamily="2" charset="-79"/>
            </a:rPr>
            <a:t>bibliography</a:t>
          </a:r>
          <a:endParaRPr lang="es-ES" dirty="0">
            <a:latin typeface="Aharoni" pitchFamily="2" charset="-79"/>
            <a:cs typeface="Aharoni" pitchFamily="2" charset="-79"/>
          </a:endParaRPr>
        </a:p>
      </dgm:t>
    </dgm:pt>
    <dgm:pt modelId="{CA36118B-C9BA-4508-A13D-954F9290FEFA}" type="parTrans" cxnId="{40F7F792-FDD4-48D7-9FB8-FC3516EA4727}">
      <dgm:prSet/>
      <dgm:spPr/>
      <dgm:t>
        <a:bodyPr/>
        <a:lstStyle/>
        <a:p>
          <a:endParaRPr lang="en-GB"/>
        </a:p>
      </dgm:t>
    </dgm:pt>
    <dgm:pt modelId="{8A5D084B-1DE3-4960-A10D-59C42AA6E17C}" type="sibTrans" cxnId="{40F7F792-FDD4-48D7-9FB8-FC3516EA4727}">
      <dgm:prSet/>
      <dgm:spPr/>
      <dgm:t>
        <a:bodyPr/>
        <a:lstStyle/>
        <a:p>
          <a:endParaRPr lang="en-GB"/>
        </a:p>
      </dgm:t>
    </dgm:pt>
    <dgm:pt modelId="{D0916993-EBA6-4475-A7B0-928761BB908A}" type="pres">
      <dgm:prSet presAssocID="{81453189-E799-41C4-A024-C9ED04925502}" presName="linear" presStyleCnt="0">
        <dgm:presLayoutVars>
          <dgm:animLvl val="lvl"/>
          <dgm:resizeHandles val="exact"/>
        </dgm:presLayoutVars>
      </dgm:prSet>
      <dgm:spPr/>
      <dgm:t>
        <a:bodyPr/>
        <a:lstStyle/>
        <a:p>
          <a:endParaRPr lang="en-GB"/>
        </a:p>
      </dgm:t>
    </dgm:pt>
    <dgm:pt modelId="{3C550084-C5DE-4A29-8677-4532808A1501}" type="pres">
      <dgm:prSet presAssocID="{CE43BADC-6AF1-4F28-B14B-094D651BD3AB}" presName="parentText" presStyleLbl="node1" presStyleIdx="0" presStyleCnt="1">
        <dgm:presLayoutVars>
          <dgm:chMax val="0"/>
          <dgm:bulletEnabled val="1"/>
        </dgm:presLayoutVars>
      </dgm:prSet>
      <dgm:spPr/>
      <dgm:t>
        <a:bodyPr/>
        <a:lstStyle/>
        <a:p>
          <a:endParaRPr lang="en-GB"/>
        </a:p>
      </dgm:t>
    </dgm:pt>
  </dgm:ptLst>
  <dgm:cxnLst>
    <dgm:cxn modelId="{32646EAF-BAFF-4703-9ADD-C6887AC468D6}" type="presOf" srcId="{81453189-E799-41C4-A024-C9ED04925502}" destId="{D0916993-EBA6-4475-A7B0-928761BB908A}" srcOrd="0" destOrd="0" presId="urn:microsoft.com/office/officeart/2005/8/layout/vList2"/>
    <dgm:cxn modelId="{40F7F792-FDD4-48D7-9FB8-FC3516EA4727}" srcId="{81453189-E799-41C4-A024-C9ED04925502}" destId="{CE43BADC-6AF1-4F28-B14B-094D651BD3AB}" srcOrd="0" destOrd="0" parTransId="{CA36118B-C9BA-4508-A13D-954F9290FEFA}" sibTransId="{8A5D084B-1DE3-4960-A10D-59C42AA6E17C}"/>
    <dgm:cxn modelId="{B77FFF1A-7EE1-48FE-AAFB-91E31607D085}" type="presOf" srcId="{CE43BADC-6AF1-4F28-B14B-094D651BD3AB}" destId="{3C550084-C5DE-4A29-8677-4532808A1501}" srcOrd="0" destOrd="0" presId="urn:microsoft.com/office/officeart/2005/8/layout/vList2"/>
    <dgm:cxn modelId="{D224BF7F-48FB-469E-9AEE-2C6C867C3265}" type="presParOf" srcId="{D0916993-EBA6-4475-A7B0-928761BB908A}" destId="{3C550084-C5DE-4A29-8677-4532808A1501}"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3A0365-9AEE-415A-A768-55B77E1499E4}" type="doc">
      <dgm:prSet loTypeId="urn:microsoft.com/office/officeart/2005/8/layout/process5" loCatId="process" qsTypeId="urn:microsoft.com/office/officeart/2005/8/quickstyle/3d1" qsCatId="3D" csTypeId="urn:microsoft.com/office/officeart/2005/8/colors/colorful3" csCatId="colorful"/>
      <dgm:spPr/>
      <dgm:t>
        <a:bodyPr/>
        <a:lstStyle/>
        <a:p>
          <a:endParaRPr lang="en-GB"/>
        </a:p>
      </dgm:t>
    </dgm:pt>
    <dgm:pt modelId="{395BB99D-81F7-4FD7-BD0A-4D5396E7E19A}">
      <dgm:prSet/>
      <dgm:spPr/>
      <dgm:t>
        <a:bodyPr/>
        <a:lstStyle/>
        <a:p>
          <a:pPr rtl="0"/>
          <a:r>
            <a:rPr lang="en-GB" dirty="0" smtClean="0">
              <a:latin typeface="Aharoni" pitchFamily="2" charset="-79"/>
              <a:cs typeface="Aharoni" pitchFamily="2" charset="-79"/>
            </a:rPr>
            <a:t>Who are the main characters?</a:t>
          </a:r>
          <a:endParaRPr lang="es-ES" dirty="0">
            <a:latin typeface="Aharoni" pitchFamily="2" charset="-79"/>
            <a:cs typeface="Aharoni" pitchFamily="2" charset="-79"/>
          </a:endParaRPr>
        </a:p>
      </dgm:t>
    </dgm:pt>
    <dgm:pt modelId="{A2B60523-82B8-4916-8B41-6CB123830C73}" type="parTrans" cxnId="{AAA5E92D-B81D-49D1-AD14-605E38073721}">
      <dgm:prSet/>
      <dgm:spPr/>
      <dgm:t>
        <a:bodyPr/>
        <a:lstStyle/>
        <a:p>
          <a:endParaRPr lang="en-GB"/>
        </a:p>
      </dgm:t>
    </dgm:pt>
    <dgm:pt modelId="{D36242FA-1C9E-4B1B-A046-507EF7C0ED6D}" type="sibTrans" cxnId="{AAA5E92D-B81D-49D1-AD14-605E38073721}">
      <dgm:prSet/>
      <dgm:spPr/>
      <dgm:t>
        <a:bodyPr/>
        <a:lstStyle/>
        <a:p>
          <a:endParaRPr lang="en-GB"/>
        </a:p>
      </dgm:t>
    </dgm:pt>
    <dgm:pt modelId="{8D813791-C358-4511-832C-DDDE2B26C306}">
      <dgm:prSet/>
      <dgm:spPr/>
      <dgm:t>
        <a:bodyPr/>
        <a:lstStyle/>
        <a:p>
          <a:pPr rtl="0"/>
          <a:r>
            <a:rPr lang="en-GB" dirty="0" smtClean="0">
              <a:latin typeface="Aharoni" pitchFamily="2" charset="-79"/>
              <a:cs typeface="Aharoni" pitchFamily="2" charset="-79"/>
            </a:rPr>
            <a:t>Why they didn’t arrive to Mars? </a:t>
          </a:r>
          <a:endParaRPr lang="es-ES" dirty="0">
            <a:latin typeface="Aharoni" pitchFamily="2" charset="-79"/>
            <a:cs typeface="Aharoni" pitchFamily="2" charset="-79"/>
          </a:endParaRPr>
        </a:p>
      </dgm:t>
    </dgm:pt>
    <dgm:pt modelId="{DCD8C6A9-064F-4F0F-A231-AE3C816067DE}" type="parTrans" cxnId="{E13AA476-28F3-4B5F-8482-3A313F5EDD40}">
      <dgm:prSet/>
      <dgm:spPr/>
      <dgm:t>
        <a:bodyPr/>
        <a:lstStyle/>
        <a:p>
          <a:endParaRPr lang="en-GB"/>
        </a:p>
      </dgm:t>
    </dgm:pt>
    <dgm:pt modelId="{BD923887-F6E4-46AA-9685-4EB389E348F9}" type="sibTrans" cxnId="{E13AA476-28F3-4B5F-8482-3A313F5EDD40}">
      <dgm:prSet/>
      <dgm:spPr/>
      <dgm:t>
        <a:bodyPr/>
        <a:lstStyle/>
        <a:p>
          <a:endParaRPr lang="en-GB"/>
        </a:p>
      </dgm:t>
    </dgm:pt>
    <dgm:pt modelId="{64956392-8D5E-4059-A7B7-F9F0C40FB7CD}">
      <dgm:prSet/>
      <dgm:spPr/>
      <dgm:t>
        <a:bodyPr/>
        <a:lstStyle/>
        <a:p>
          <a:pPr rtl="0"/>
          <a:r>
            <a:rPr lang="en-GB" dirty="0" smtClean="0">
              <a:latin typeface="Aharoni" pitchFamily="2" charset="-79"/>
              <a:cs typeface="Aharoni" pitchFamily="2" charset="-79"/>
            </a:rPr>
            <a:t>Do you remember the CODE? </a:t>
          </a:r>
          <a:endParaRPr lang="es-ES" dirty="0">
            <a:latin typeface="Aharoni" pitchFamily="2" charset="-79"/>
            <a:cs typeface="Aharoni" pitchFamily="2" charset="-79"/>
          </a:endParaRPr>
        </a:p>
      </dgm:t>
    </dgm:pt>
    <dgm:pt modelId="{EFB6C217-89AE-48FD-B517-0AF898F3A8CA}" type="parTrans" cxnId="{F177CCEE-CFB6-416E-AAA3-BEFE21A8B0D6}">
      <dgm:prSet/>
      <dgm:spPr/>
      <dgm:t>
        <a:bodyPr/>
        <a:lstStyle/>
        <a:p>
          <a:endParaRPr lang="en-GB"/>
        </a:p>
      </dgm:t>
    </dgm:pt>
    <dgm:pt modelId="{DC14D20E-68E9-4AD5-9FCC-7AD61EB8AD61}" type="sibTrans" cxnId="{F177CCEE-CFB6-416E-AAA3-BEFE21A8B0D6}">
      <dgm:prSet/>
      <dgm:spPr/>
      <dgm:t>
        <a:bodyPr/>
        <a:lstStyle/>
        <a:p>
          <a:endParaRPr lang="en-GB"/>
        </a:p>
      </dgm:t>
    </dgm:pt>
    <dgm:pt modelId="{37B5030A-A5DD-4D57-ADF5-7A6E29E4BE5B}">
      <dgm:prSet/>
      <dgm:spPr/>
      <dgm:t>
        <a:bodyPr/>
        <a:lstStyle/>
        <a:p>
          <a:pPr rtl="0"/>
          <a:r>
            <a:rPr lang="en-GB" dirty="0" smtClean="0">
              <a:latin typeface="Aharoni" pitchFamily="2" charset="-79"/>
              <a:cs typeface="Aharoni" pitchFamily="2" charset="-79"/>
            </a:rPr>
            <a:t>What does the code means? </a:t>
          </a:r>
          <a:endParaRPr lang="es-ES" dirty="0">
            <a:latin typeface="Aharoni" pitchFamily="2" charset="-79"/>
            <a:cs typeface="Aharoni" pitchFamily="2" charset="-79"/>
          </a:endParaRPr>
        </a:p>
      </dgm:t>
    </dgm:pt>
    <dgm:pt modelId="{69744961-0867-4F27-8B7E-11B18873507F}" type="parTrans" cxnId="{7A246005-C441-4436-A914-586205A6886F}">
      <dgm:prSet/>
      <dgm:spPr/>
      <dgm:t>
        <a:bodyPr/>
        <a:lstStyle/>
        <a:p>
          <a:endParaRPr lang="en-GB"/>
        </a:p>
      </dgm:t>
    </dgm:pt>
    <dgm:pt modelId="{F19BA29F-41A0-4259-A943-0E961E0FAFDD}" type="sibTrans" cxnId="{7A246005-C441-4436-A914-586205A6886F}">
      <dgm:prSet/>
      <dgm:spPr/>
      <dgm:t>
        <a:bodyPr/>
        <a:lstStyle/>
        <a:p>
          <a:endParaRPr lang="en-GB"/>
        </a:p>
      </dgm:t>
    </dgm:pt>
    <dgm:pt modelId="{F2D0E584-A02E-43AD-83E1-C99CEB04D26E}" type="pres">
      <dgm:prSet presAssocID="{963A0365-9AEE-415A-A768-55B77E1499E4}" presName="diagram" presStyleCnt="0">
        <dgm:presLayoutVars>
          <dgm:dir/>
          <dgm:resizeHandles val="exact"/>
        </dgm:presLayoutVars>
      </dgm:prSet>
      <dgm:spPr/>
      <dgm:t>
        <a:bodyPr/>
        <a:lstStyle/>
        <a:p>
          <a:endParaRPr lang="en-GB"/>
        </a:p>
      </dgm:t>
    </dgm:pt>
    <dgm:pt modelId="{264C79C1-31FC-42E3-A7E0-ED795C99074C}" type="pres">
      <dgm:prSet presAssocID="{395BB99D-81F7-4FD7-BD0A-4D5396E7E19A}" presName="node" presStyleLbl="node1" presStyleIdx="0" presStyleCnt="4">
        <dgm:presLayoutVars>
          <dgm:bulletEnabled val="1"/>
        </dgm:presLayoutVars>
      </dgm:prSet>
      <dgm:spPr/>
      <dgm:t>
        <a:bodyPr/>
        <a:lstStyle/>
        <a:p>
          <a:endParaRPr lang="en-GB"/>
        </a:p>
      </dgm:t>
    </dgm:pt>
    <dgm:pt modelId="{23DDC923-317A-4E49-99ED-A9A2D58307C4}" type="pres">
      <dgm:prSet presAssocID="{D36242FA-1C9E-4B1B-A046-507EF7C0ED6D}" presName="sibTrans" presStyleLbl="sibTrans2D1" presStyleIdx="0" presStyleCnt="3"/>
      <dgm:spPr/>
      <dgm:t>
        <a:bodyPr/>
        <a:lstStyle/>
        <a:p>
          <a:endParaRPr lang="en-GB"/>
        </a:p>
      </dgm:t>
    </dgm:pt>
    <dgm:pt modelId="{17EA36D2-E2D3-41C9-9C99-3654B22A496F}" type="pres">
      <dgm:prSet presAssocID="{D36242FA-1C9E-4B1B-A046-507EF7C0ED6D}" presName="connectorText" presStyleLbl="sibTrans2D1" presStyleIdx="0" presStyleCnt="3"/>
      <dgm:spPr/>
      <dgm:t>
        <a:bodyPr/>
        <a:lstStyle/>
        <a:p>
          <a:endParaRPr lang="en-GB"/>
        </a:p>
      </dgm:t>
    </dgm:pt>
    <dgm:pt modelId="{B142C481-DBB9-4F78-81AE-A26D7B505D32}" type="pres">
      <dgm:prSet presAssocID="{8D813791-C358-4511-832C-DDDE2B26C306}" presName="node" presStyleLbl="node1" presStyleIdx="1" presStyleCnt="4">
        <dgm:presLayoutVars>
          <dgm:bulletEnabled val="1"/>
        </dgm:presLayoutVars>
      </dgm:prSet>
      <dgm:spPr/>
      <dgm:t>
        <a:bodyPr/>
        <a:lstStyle/>
        <a:p>
          <a:endParaRPr lang="en-GB"/>
        </a:p>
      </dgm:t>
    </dgm:pt>
    <dgm:pt modelId="{9C5B682C-0C40-41CE-A492-3F12D3BC5CAD}" type="pres">
      <dgm:prSet presAssocID="{BD923887-F6E4-46AA-9685-4EB389E348F9}" presName="sibTrans" presStyleLbl="sibTrans2D1" presStyleIdx="1" presStyleCnt="3"/>
      <dgm:spPr/>
      <dgm:t>
        <a:bodyPr/>
        <a:lstStyle/>
        <a:p>
          <a:endParaRPr lang="en-GB"/>
        </a:p>
      </dgm:t>
    </dgm:pt>
    <dgm:pt modelId="{A30E42AC-B8BD-4825-804D-287E55311C4B}" type="pres">
      <dgm:prSet presAssocID="{BD923887-F6E4-46AA-9685-4EB389E348F9}" presName="connectorText" presStyleLbl="sibTrans2D1" presStyleIdx="1" presStyleCnt="3"/>
      <dgm:spPr/>
      <dgm:t>
        <a:bodyPr/>
        <a:lstStyle/>
        <a:p>
          <a:endParaRPr lang="en-GB"/>
        </a:p>
      </dgm:t>
    </dgm:pt>
    <dgm:pt modelId="{17487C34-D624-4525-8A4B-BF02183069CE}" type="pres">
      <dgm:prSet presAssocID="{64956392-8D5E-4059-A7B7-F9F0C40FB7CD}" presName="node" presStyleLbl="node1" presStyleIdx="2" presStyleCnt="4">
        <dgm:presLayoutVars>
          <dgm:bulletEnabled val="1"/>
        </dgm:presLayoutVars>
      </dgm:prSet>
      <dgm:spPr/>
      <dgm:t>
        <a:bodyPr/>
        <a:lstStyle/>
        <a:p>
          <a:endParaRPr lang="en-GB"/>
        </a:p>
      </dgm:t>
    </dgm:pt>
    <dgm:pt modelId="{E89B83A9-7CDA-45FF-9436-4A3620EC08F8}" type="pres">
      <dgm:prSet presAssocID="{DC14D20E-68E9-4AD5-9FCC-7AD61EB8AD61}" presName="sibTrans" presStyleLbl="sibTrans2D1" presStyleIdx="2" presStyleCnt="3"/>
      <dgm:spPr/>
      <dgm:t>
        <a:bodyPr/>
        <a:lstStyle/>
        <a:p>
          <a:endParaRPr lang="en-GB"/>
        </a:p>
      </dgm:t>
    </dgm:pt>
    <dgm:pt modelId="{65DC4C63-1A8C-4A9C-924B-4C8675FC13BA}" type="pres">
      <dgm:prSet presAssocID="{DC14D20E-68E9-4AD5-9FCC-7AD61EB8AD61}" presName="connectorText" presStyleLbl="sibTrans2D1" presStyleIdx="2" presStyleCnt="3"/>
      <dgm:spPr/>
      <dgm:t>
        <a:bodyPr/>
        <a:lstStyle/>
        <a:p>
          <a:endParaRPr lang="en-GB"/>
        </a:p>
      </dgm:t>
    </dgm:pt>
    <dgm:pt modelId="{87C52C79-78FD-4BBF-991F-D0D240FC16F8}" type="pres">
      <dgm:prSet presAssocID="{37B5030A-A5DD-4D57-ADF5-7A6E29E4BE5B}" presName="node" presStyleLbl="node1" presStyleIdx="3" presStyleCnt="4">
        <dgm:presLayoutVars>
          <dgm:bulletEnabled val="1"/>
        </dgm:presLayoutVars>
      </dgm:prSet>
      <dgm:spPr/>
      <dgm:t>
        <a:bodyPr/>
        <a:lstStyle/>
        <a:p>
          <a:endParaRPr lang="en-GB"/>
        </a:p>
      </dgm:t>
    </dgm:pt>
  </dgm:ptLst>
  <dgm:cxnLst>
    <dgm:cxn modelId="{C58802BE-2461-4322-B648-72ADAEFDC8F7}" type="presOf" srcId="{D36242FA-1C9E-4B1B-A046-507EF7C0ED6D}" destId="{17EA36D2-E2D3-41C9-9C99-3654B22A496F}" srcOrd="1" destOrd="0" presId="urn:microsoft.com/office/officeart/2005/8/layout/process5"/>
    <dgm:cxn modelId="{A1FC045A-55E7-4EE9-A736-4FD5526BD2F6}" type="presOf" srcId="{BD923887-F6E4-46AA-9685-4EB389E348F9}" destId="{9C5B682C-0C40-41CE-A492-3F12D3BC5CAD}" srcOrd="0" destOrd="0" presId="urn:microsoft.com/office/officeart/2005/8/layout/process5"/>
    <dgm:cxn modelId="{E2F61B89-5DFA-4144-96BA-D302622D45C2}" type="presOf" srcId="{DC14D20E-68E9-4AD5-9FCC-7AD61EB8AD61}" destId="{65DC4C63-1A8C-4A9C-924B-4C8675FC13BA}" srcOrd="1" destOrd="0" presId="urn:microsoft.com/office/officeart/2005/8/layout/process5"/>
    <dgm:cxn modelId="{7A246005-C441-4436-A914-586205A6886F}" srcId="{963A0365-9AEE-415A-A768-55B77E1499E4}" destId="{37B5030A-A5DD-4D57-ADF5-7A6E29E4BE5B}" srcOrd="3" destOrd="0" parTransId="{69744961-0867-4F27-8B7E-11B18873507F}" sibTransId="{F19BA29F-41A0-4259-A943-0E961E0FAFDD}"/>
    <dgm:cxn modelId="{A1FA0D97-09BF-47E6-8120-C0363A453CBC}" type="presOf" srcId="{DC14D20E-68E9-4AD5-9FCC-7AD61EB8AD61}" destId="{E89B83A9-7CDA-45FF-9436-4A3620EC08F8}" srcOrd="0" destOrd="0" presId="urn:microsoft.com/office/officeart/2005/8/layout/process5"/>
    <dgm:cxn modelId="{7EC1AD60-F238-4171-8D12-CCC22DC513E0}" type="presOf" srcId="{BD923887-F6E4-46AA-9685-4EB389E348F9}" destId="{A30E42AC-B8BD-4825-804D-287E55311C4B}" srcOrd="1" destOrd="0" presId="urn:microsoft.com/office/officeart/2005/8/layout/process5"/>
    <dgm:cxn modelId="{CEB76C84-C33D-4030-B6C7-8ABB4B9ACBD3}" type="presOf" srcId="{37B5030A-A5DD-4D57-ADF5-7A6E29E4BE5B}" destId="{87C52C79-78FD-4BBF-991F-D0D240FC16F8}" srcOrd="0" destOrd="0" presId="urn:microsoft.com/office/officeart/2005/8/layout/process5"/>
    <dgm:cxn modelId="{E13AA476-28F3-4B5F-8482-3A313F5EDD40}" srcId="{963A0365-9AEE-415A-A768-55B77E1499E4}" destId="{8D813791-C358-4511-832C-DDDE2B26C306}" srcOrd="1" destOrd="0" parTransId="{DCD8C6A9-064F-4F0F-A231-AE3C816067DE}" sibTransId="{BD923887-F6E4-46AA-9685-4EB389E348F9}"/>
    <dgm:cxn modelId="{05DE09F0-4381-4915-A611-8AA52BFE9DC2}" type="presOf" srcId="{8D813791-C358-4511-832C-DDDE2B26C306}" destId="{B142C481-DBB9-4F78-81AE-A26D7B505D32}" srcOrd="0" destOrd="0" presId="urn:microsoft.com/office/officeart/2005/8/layout/process5"/>
    <dgm:cxn modelId="{F177CCEE-CFB6-416E-AAA3-BEFE21A8B0D6}" srcId="{963A0365-9AEE-415A-A768-55B77E1499E4}" destId="{64956392-8D5E-4059-A7B7-F9F0C40FB7CD}" srcOrd="2" destOrd="0" parTransId="{EFB6C217-89AE-48FD-B517-0AF898F3A8CA}" sibTransId="{DC14D20E-68E9-4AD5-9FCC-7AD61EB8AD61}"/>
    <dgm:cxn modelId="{AAA5E92D-B81D-49D1-AD14-605E38073721}" srcId="{963A0365-9AEE-415A-A768-55B77E1499E4}" destId="{395BB99D-81F7-4FD7-BD0A-4D5396E7E19A}" srcOrd="0" destOrd="0" parTransId="{A2B60523-82B8-4916-8B41-6CB123830C73}" sibTransId="{D36242FA-1C9E-4B1B-A046-507EF7C0ED6D}"/>
    <dgm:cxn modelId="{10040D0C-2FC9-4B7F-9BEA-2B662A1338A7}" type="presOf" srcId="{963A0365-9AEE-415A-A768-55B77E1499E4}" destId="{F2D0E584-A02E-43AD-83E1-C99CEB04D26E}" srcOrd="0" destOrd="0" presId="urn:microsoft.com/office/officeart/2005/8/layout/process5"/>
    <dgm:cxn modelId="{89EFE914-A593-4EB1-AA38-6034E7F5C56E}" type="presOf" srcId="{64956392-8D5E-4059-A7B7-F9F0C40FB7CD}" destId="{17487C34-D624-4525-8A4B-BF02183069CE}" srcOrd="0" destOrd="0" presId="urn:microsoft.com/office/officeart/2005/8/layout/process5"/>
    <dgm:cxn modelId="{9A3447AC-2B64-4468-9D58-2259925549EC}" type="presOf" srcId="{D36242FA-1C9E-4B1B-A046-507EF7C0ED6D}" destId="{23DDC923-317A-4E49-99ED-A9A2D58307C4}" srcOrd="0" destOrd="0" presId="urn:microsoft.com/office/officeart/2005/8/layout/process5"/>
    <dgm:cxn modelId="{1D604E32-E0EB-4BDE-B46E-CB09859C09C9}" type="presOf" srcId="{395BB99D-81F7-4FD7-BD0A-4D5396E7E19A}" destId="{264C79C1-31FC-42E3-A7E0-ED795C99074C}" srcOrd="0" destOrd="0" presId="urn:microsoft.com/office/officeart/2005/8/layout/process5"/>
    <dgm:cxn modelId="{51102D31-45B8-4880-A56F-77BCDD6A6C5C}" type="presParOf" srcId="{F2D0E584-A02E-43AD-83E1-C99CEB04D26E}" destId="{264C79C1-31FC-42E3-A7E0-ED795C99074C}" srcOrd="0" destOrd="0" presId="urn:microsoft.com/office/officeart/2005/8/layout/process5"/>
    <dgm:cxn modelId="{83F496E9-DB33-4198-96AB-16F0497932A1}" type="presParOf" srcId="{F2D0E584-A02E-43AD-83E1-C99CEB04D26E}" destId="{23DDC923-317A-4E49-99ED-A9A2D58307C4}" srcOrd="1" destOrd="0" presId="urn:microsoft.com/office/officeart/2005/8/layout/process5"/>
    <dgm:cxn modelId="{F5490CC6-93C3-4164-B449-B04079691B95}" type="presParOf" srcId="{23DDC923-317A-4E49-99ED-A9A2D58307C4}" destId="{17EA36D2-E2D3-41C9-9C99-3654B22A496F}" srcOrd="0" destOrd="0" presId="urn:microsoft.com/office/officeart/2005/8/layout/process5"/>
    <dgm:cxn modelId="{042BE5BF-99D4-4D21-821D-3C1A77BF8463}" type="presParOf" srcId="{F2D0E584-A02E-43AD-83E1-C99CEB04D26E}" destId="{B142C481-DBB9-4F78-81AE-A26D7B505D32}" srcOrd="2" destOrd="0" presId="urn:microsoft.com/office/officeart/2005/8/layout/process5"/>
    <dgm:cxn modelId="{464F5313-526A-4E16-953E-E940C19420A7}" type="presParOf" srcId="{F2D0E584-A02E-43AD-83E1-C99CEB04D26E}" destId="{9C5B682C-0C40-41CE-A492-3F12D3BC5CAD}" srcOrd="3" destOrd="0" presId="urn:microsoft.com/office/officeart/2005/8/layout/process5"/>
    <dgm:cxn modelId="{95B221AD-D6BA-498E-9881-1083839BB90F}" type="presParOf" srcId="{9C5B682C-0C40-41CE-A492-3F12D3BC5CAD}" destId="{A30E42AC-B8BD-4825-804D-287E55311C4B}" srcOrd="0" destOrd="0" presId="urn:microsoft.com/office/officeart/2005/8/layout/process5"/>
    <dgm:cxn modelId="{30549BA4-ABBA-4567-88C2-E3445D5E613E}" type="presParOf" srcId="{F2D0E584-A02E-43AD-83E1-C99CEB04D26E}" destId="{17487C34-D624-4525-8A4B-BF02183069CE}" srcOrd="4" destOrd="0" presId="urn:microsoft.com/office/officeart/2005/8/layout/process5"/>
    <dgm:cxn modelId="{F9302D38-E2CA-41BC-B1F0-CD28302A5CEB}" type="presParOf" srcId="{F2D0E584-A02E-43AD-83E1-C99CEB04D26E}" destId="{E89B83A9-7CDA-45FF-9436-4A3620EC08F8}" srcOrd="5" destOrd="0" presId="urn:microsoft.com/office/officeart/2005/8/layout/process5"/>
    <dgm:cxn modelId="{46784B3E-311F-44D1-BEEE-A7D3961EADBA}" type="presParOf" srcId="{E89B83A9-7CDA-45FF-9436-4A3620EC08F8}" destId="{65DC4C63-1A8C-4A9C-924B-4C8675FC13BA}" srcOrd="0" destOrd="0" presId="urn:microsoft.com/office/officeart/2005/8/layout/process5"/>
    <dgm:cxn modelId="{CC4CD896-7C0E-4D80-9183-49CB184F58BD}" type="presParOf" srcId="{F2D0E584-A02E-43AD-83E1-C99CEB04D26E}" destId="{87C52C79-78FD-4BBF-991F-D0D240FC16F8}" srcOrd="6" destOrd="0" presId="urn:microsoft.com/office/officeart/2005/8/layout/process5"/>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FA7D427-6DED-4FBB-A7EE-5DE770F91D5F}" type="doc">
      <dgm:prSet loTypeId="urn:microsoft.com/office/officeart/2005/8/layout/vList2" loCatId="list" qsTypeId="urn:microsoft.com/office/officeart/2005/8/quickstyle/3d1" qsCatId="3D" csTypeId="urn:microsoft.com/office/officeart/2005/8/colors/accent5_4" csCatId="accent5"/>
      <dgm:spPr/>
      <dgm:t>
        <a:bodyPr/>
        <a:lstStyle/>
        <a:p>
          <a:endParaRPr lang="en-GB"/>
        </a:p>
      </dgm:t>
    </dgm:pt>
    <dgm:pt modelId="{175F46F3-1F39-4E70-A5C8-350370885E43}">
      <dgm:prSet/>
      <dgm:spPr/>
      <dgm:t>
        <a:bodyPr/>
        <a:lstStyle/>
        <a:p>
          <a:pPr rtl="0"/>
          <a:r>
            <a:rPr lang="en-GB" dirty="0" smtClean="0">
              <a:latin typeface="Broadway" pitchFamily="82" charset="0"/>
            </a:rPr>
            <a:t>That’s All !!! Thank you!</a:t>
          </a:r>
          <a:endParaRPr lang="es-ES" dirty="0">
            <a:latin typeface="Broadway" pitchFamily="82" charset="0"/>
          </a:endParaRPr>
        </a:p>
      </dgm:t>
    </dgm:pt>
    <dgm:pt modelId="{A7E2E702-72EF-4C16-A59F-FAE92779BA4D}" type="parTrans" cxnId="{1165E10F-2C59-4148-8D49-C85A37F86D58}">
      <dgm:prSet/>
      <dgm:spPr/>
      <dgm:t>
        <a:bodyPr/>
        <a:lstStyle/>
        <a:p>
          <a:endParaRPr lang="en-GB"/>
        </a:p>
      </dgm:t>
    </dgm:pt>
    <dgm:pt modelId="{9A48E0DF-9650-4B62-ACB8-053BDDD5C7D4}" type="sibTrans" cxnId="{1165E10F-2C59-4148-8D49-C85A37F86D58}">
      <dgm:prSet/>
      <dgm:spPr/>
      <dgm:t>
        <a:bodyPr/>
        <a:lstStyle/>
        <a:p>
          <a:endParaRPr lang="en-GB"/>
        </a:p>
      </dgm:t>
    </dgm:pt>
    <dgm:pt modelId="{FF378E3D-9FFE-4DB4-B517-58152F017237}" type="pres">
      <dgm:prSet presAssocID="{DFA7D427-6DED-4FBB-A7EE-5DE770F91D5F}" presName="linear" presStyleCnt="0">
        <dgm:presLayoutVars>
          <dgm:animLvl val="lvl"/>
          <dgm:resizeHandles val="exact"/>
        </dgm:presLayoutVars>
      </dgm:prSet>
      <dgm:spPr/>
      <dgm:t>
        <a:bodyPr/>
        <a:lstStyle/>
        <a:p>
          <a:endParaRPr lang="en-GB"/>
        </a:p>
      </dgm:t>
    </dgm:pt>
    <dgm:pt modelId="{02DD151E-29AD-46F5-95D7-4D3878A03711}" type="pres">
      <dgm:prSet presAssocID="{175F46F3-1F39-4E70-A5C8-350370885E43}" presName="parentText" presStyleLbl="node1" presStyleIdx="0" presStyleCnt="1">
        <dgm:presLayoutVars>
          <dgm:chMax val="0"/>
          <dgm:bulletEnabled val="1"/>
        </dgm:presLayoutVars>
      </dgm:prSet>
      <dgm:spPr/>
      <dgm:t>
        <a:bodyPr/>
        <a:lstStyle/>
        <a:p>
          <a:endParaRPr lang="en-GB"/>
        </a:p>
      </dgm:t>
    </dgm:pt>
  </dgm:ptLst>
  <dgm:cxnLst>
    <dgm:cxn modelId="{1165E10F-2C59-4148-8D49-C85A37F86D58}" srcId="{DFA7D427-6DED-4FBB-A7EE-5DE770F91D5F}" destId="{175F46F3-1F39-4E70-A5C8-350370885E43}" srcOrd="0" destOrd="0" parTransId="{A7E2E702-72EF-4C16-A59F-FAE92779BA4D}" sibTransId="{9A48E0DF-9650-4B62-ACB8-053BDDD5C7D4}"/>
    <dgm:cxn modelId="{35E41E57-82BA-4512-9123-28CDC01603AD}" type="presOf" srcId="{175F46F3-1F39-4E70-A5C8-350370885E43}" destId="{02DD151E-29AD-46F5-95D7-4D3878A03711}" srcOrd="0" destOrd="0" presId="urn:microsoft.com/office/officeart/2005/8/layout/vList2"/>
    <dgm:cxn modelId="{310FDD24-4DF5-43C8-B5A1-574A3CFC16A1}" type="presOf" srcId="{DFA7D427-6DED-4FBB-A7EE-5DE770F91D5F}" destId="{FF378E3D-9FFE-4DB4-B517-58152F017237}" srcOrd="0" destOrd="0" presId="urn:microsoft.com/office/officeart/2005/8/layout/vList2"/>
    <dgm:cxn modelId="{234A3511-9A3E-4E21-9C49-8B585176F376}" type="presParOf" srcId="{FF378E3D-9FFE-4DB4-B517-58152F017237}" destId="{02DD151E-29AD-46F5-95D7-4D3878A03711}"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A24219-D128-44E6-ACE9-5138D7A980F9}" type="doc">
      <dgm:prSet loTypeId="urn:microsoft.com/office/officeart/2005/8/layout/vList2" loCatId="list" qsTypeId="urn:microsoft.com/office/officeart/2005/8/quickstyle/3d1" qsCatId="3D" csTypeId="urn:microsoft.com/office/officeart/2005/8/colors/accent6_3" csCatId="accent6" phldr="1"/>
      <dgm:spPr/>
      <dgm:t>
        <a:bodyPr/>
        <a:lstStyle/>
        <a:p>
          <a:endParaRPr lang="es-ES"/>
        </a:p>
      </dgm:t>
    </dgm:pt>
    <dgm:pt modelId="{458319BA-952E-41F6-9FA7-211F4534962C}">
      <dgm:prSet/>
      <dgm:spPr/>
      <dgm:t>
        <a:bodyPr/>
        <a:lstStyle/>
        <a:p>
          <a:pPr algn="ctr" rtl="0"/>
          <a:r>
            <a:rPr lang="es-ES" dirty="0" smtClean="0">
              <a:latin typeface="Arial Black" pitchFamily="34" charset="0"/>
            </a:rPr>
            <a:t>SONG: solar system</a:t>
          </a:r>
          <a:endParaRPr lang="es-ES" dirty="0">
            <a:latin typeface="Arial Black" pitchFamily="34" charset="0"/>
          </a:endParaRPr>
        </a:p>
      </dgm:t>
    </dgm:pt>
    <dgm:pt modelId="{E3BEEBB5-8845-4BF7-9BD4-A6ACF1E3207B}" type="parTrans" cxnId="{790A55D2-A502-41A1-9122-45A2B68EF194}">
      <dgm:prSet/>
      <dgm:spPr/>
      <dgm:t>
        <a:bodyPr/>
        <a:lstStyle/>
        <a:p>
          <a:endParaRPr lang="es-ES"/>
        </a:p>
      </dgm:t>
    </dgm:pt>
    <dgm:pt modelId="{DFC8A509-AE2E-4133-9E23-13E26AEA9529}" type="sibTrans" cxnId="{790A55D2-A502-41A1-9122-45A2B68EF194}">
      <dgm:prSet/>
      <dgm:spPr/>
      <dgm:t>
        <a:bodyPr/>
        <a:lstStyle/>
        <a:p>
          <a:endParaRPr lang="es-ES"/>
        </a:p>
      </dgm:t>
    </dgm:pt>
    <dgm:pt modelId="{0D6612AF-3A39-458C-AC40-0BF2EEAED225}" type="pres">
      <dgm:prSet presAssocID="{4AA24219-D128-44E6-ACE9-5138D7A980F9}" presName="linear" presStyleCnt="0">
        <dgm:presLayoutVars>
          <dgm:animLvl val="lvl"/>
          <dgm:resizeHandles val="exact"/>
        </dgm:presLayoutVars>
      </dgm:prSet>
      <dgm:spPr/>
      <dgm:t>
        <a:bodyPr/>
        <a:lstStyle/>
        <a:p>
          <a:endParaRPr lang="es-ES"/>
        </a:p>
      </dgm:t>
    </dgm:pt>
    <dgm:pt modelId="{A865B3D2-091E-4574-91B0-A7AD5E2B5567}" type="pres">
      <dgm:prSet presAssocID="{458319BA-952E-41F6-9FA7-211F4534962C}" presName="parentText" presStyleLbl="node1" presStyleIdx="0" presStyleCnt="1">
        <dgm:presLayoutVars>
          <dgm:chMax val="0"/>
          <dgm:bulletEnabled val="1"/>
        </dgm:presLayoutVars>
      </dgm:prSet>
      <dgm:spPr/>
      <dgm:t>
        <a:bodyPr/>
        <a:lstStyle/>
        <a:p>
          <a:endParaRPr lang="es-ES"/>
        </a:p>
      </dgm:t>
    </dgm:pt>
  </dgm:ptLst>
  <dgm:cxnLst>
    <dgm:cxn modelId="{A7E78660-9FDD-4863-80E9-2C6A31FCD67A}" type="presOf" srcId="{458319BA-952E-41F6-9FA7-211F4534962C}" destId="{A865B3D2-091E-4574-91B0-A7AD5E2B5567}" srcOrd="0" destOrd="0" presId="urn:microsoft.com/office/officeart/2005/8/layout/vList2"/>
    <dgm:cxn modelId="{E7E5C46E-37FE-492A-B564-69F4373111CE}" type="presOf" srcId="{4AA24219-D128-44E6-ACE9-5138D7A980F9}" destId="{0D6612AF-3A39-458C-AC40-0BF2EEAED225}" srcOrd="0" destOrd="0" presId="urn:microsoft.com/office/officeart/2005/8/layout/vList2"/>
    <dgm:cxn modelId="{790A55D2-A502-41A1-9122-45A2B68EF194}" srcId="{4AA24219-D128-44E6-ACE9-5138D7A980F9}" destId="{458319BA-952E-41F6-9FA7-211F4534962C}" srcOrd="0" destOrd="0" parTransId="{E3BEEBB5-8845-4BF7-9BD4-A6ACF1E3207B}" sibTransId="{DFC8A509-AE2E-4133-9E23-13E26AEA9529}"/>
    <dgm:cxn modelId="{48D60E93-8925-4435-8AED-8DB4B5C3C0BF}" type="presParOf" srcId="{0D6612AF-3A39-458C-AC40-0BF2EEAED225}" destId="{A865B3D2-091E-4574-91B0-A7AD5E2B5567}"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11CBE3-9FB9-4E53-B55D-19C2228FD1F1}" type="doc">
      <dgm:prSet loTypeId="urn:microsoft.com/office/officeart/2008/layout/VerticalAccentList" loCatId="list" qsTypeId="urn:microsoft.com/office/officeart/2005/8/quickstyle/simple3" qsCatId="simple" csTypeId="urn:microsoft.com/office/officeart/2005/8/colors/colorful1#1" csCatId="colorful" phldr="1"/>
      <dgm:spPr/>
      <dgm:t>
        <a:bodyPr/>
        <a:lstStyle/>
        <a:p>
          <a:endParaRPr lang="en-GB"/>
        </a:p>
      </dgm:t>
    </dgm:pt>
    <dgm:pt modelId="{21E068DC-A4C3-4CB2-8231-ECFC0BA45BDF}">
      <dgm:prSet custT="1"/>
      <dgm:spPr/>
      <dgm:t>
        <a:bodyPr/>
        <a:lstStyle/>
        <a:p>
          <a:pPr rtl="0"/>
          <a:r>
            <a:rPr lang="en-GB" sz="3200" b="1" dirty="0" smtClean="0">
              <a:solidFill>
                <a:srgbClr val="00B050"/>
              </a:solidFill>
              <a:effectLst/>
              <a:latin typeface="Courier New" pitchFamily="49" charset="0"/>
              <a:cs typeface="Courier New" pitchFamily="49" charset="0"/>
            </a:rPr>
            <a:t>LISTEN AND FILL IN THE GAPS</a:t>
          </a:r>
          <a:r>
            <a:rPr lang="es-ES" sz="3200" b="1" dirty="0" smtClean="0">
              <a:solidFill>
                <a:srgbClr val="00B050"/>
              </a:solidFill>
              <a:effectLst/>
              <a:latin typeface="Courier New" pitchFamily="49" charset="0"/>
              <a:cs typeface="Courier New" pitchFamily="49" charset="0"/>
            </a:rPr>
            <a:t>.</a:t>
          </a:r>
          <a:endParaRPr lang="es-ES" sz="3200" b="1" dirty="0">
            <a:solidFill>
              <a:srgbClr val="00B050"/>
            </a:solidFill>
            <a:effectLst/>
            <a:latin typeface="Courier New" pitchFamily="49" charset="0"/>
            <a:cs typeface="Courier New" pitchFamily="49" charset="0"/>
          </a:endParaRPr>
        </a:p>
      </dgm:t>
    </dgm:pt>
    <dgm:pt modelId="{2D080D6C-6E26-4E8C-8521-F7211BBAEAB3}" type="parTrans" cxnId="{8388E897-50F9-41F9-8FA5-929D17A7A6CA}">
      <dgm:prSet/>
      <dgm:spPr/>
      <dgm:t>
        <a:bodyPr/>
        <a:lstStyle/>
        <a:p>
          <a:endParaRPr lang="en-GB"/>
        </a:p>
      </dgm:t>
    </dgm:pt>
    <dgm:pt modelId="{1217A469-34E9-4011-99DC-093C7D03EF09}" type="sibTrans" cxnId="{8388E897-50F9-41F9-8FA5-929D17A7A6CA}">
      <dgm:prSet/>
      <dgm:spPr/>
      <dgm:t>
        <a:bodyPr/>
        <a:lstStyle/>
        <a:p>
          <a:endParaRPr lang="en-GB"/>
        </a:p>
      </dgm:t>
    </dgm:pt>
    <dgm:pt modelId="{6EC30D64-1238-4720-AC50-8A36F655F8BC}" type="pres">
      <dgm:prSet presAssocID="{E211CBE3-9FB9-4E53-B55D-19C2228FD1F1}" presName="Name0" presStyleCnt="0">
        <dgm:presLayoutVars>
          <dgm:chMax/>
          <dgm:chPref/>
          <dgm:dir/>
        </dgm:presLayoutVars>
      </dgm:prSet>
      <dgm:spPr/>
      <dgm:t>
        <a:bodyPr/>
        <a:lstStyle/>
        <a:p>
          <a:endParaRPr lang="en-GB"/>
        </a:p>
      </dgm:t>
    </dgm:pt>
    <dgm:pt modelId="{06B8EBD1-368B-4406-8705-F4643A211F62}" type="pres">
      <dgm:prSet presAssocID="{21E068DC-A4C3-4CB2-8231-ECFC0BA45BDF}" presName="parenttextcomposite" presStyleCnt="0"/>
      <dgm:spPr/>
    </dgm:pt>
    <dgm:pt modelId="{5B041366-C72F-4AA0-94C5-A3EE569CBDEE}" type="pres">
      <dgm:prSet presAssocID="{21E068DC-A4C3-4CB2-8231-ECFC0BA45BDF}" presName="parenttext" presStyleLbl="revTx" presStyleIdx="0" presStyleCnt="1">
        <dgm:presLayoutVars>
          <dgm:chMax/>
          <dgm:chPref val="2"/>
          <dgm:bulletEnabled val="1"/>
        </dgm:presLayoutVars>
      </dgm:prSet>
      <dgm:spPr/>
      <dgm:t>
        <a:bodyPr/>
        <a:lstStyle/>
        <a:p>
          <a:endParaRPr lang="en-GB"/>
        </a:p>
      </dgm:t>
    </dgm:pt>
    <dgm:pt modelId="{1AA10933-1373-4277-B9AE-A7DD31B6C2AB}" type="pres">
      <dgm:prSet presAssocID="{21E068DC-A4C3-4CB2-8231-ECFC0BA45BDF}" presName="parallelogramComposite" presStyleCnt="0"/>
      <dgm:spPr/>
    </dgm:pt>
    <dgm:pt modelId="{1A8B99E8-18A5-487B-B9E3-4F7494064AC1}" type="pres">
      <dgm:prSet presAssocID="{21E068DC-A4C3-4CB2-8231-ECFC0BA45BDF}" presName="parallelogram1" presStyleLbl="alignNode1" presStyleIdx="0" presStyleCnt="7"/>
      <dgm:spPr/>
    </dgm:pt>
    <dgm:pt modelId="{05C6F0F5-7C7E-47F6-B4B3-E08AFC710FE9}" type="pres">
      <dgm:prSet presAssocID="{21E068DC-A4C3-4CB2-8231-ECFC0BA45BDF}" presName="parallelogram2" presStyleLbl="alignNode1" presStyleIdx="1" presStyleCnt="7"/>
      <dgm:spPr/>
    </dgm:pt>
    <dgm:pt modelId="{3B306173-2CF5-42D3-91A4-7DA2F45FBACC}" type="pres">
      <dgm:prSet presAssocID="{21E068DC-A4C3-4CB2-8231-ECFC0BA45BDF}" presName="parallelogram3" presStyleLbl="alignNode1" presStyleIdx="2" presStyleCnt="7"/>
      <dgm:spPr/>
    </dgm:pt>
    <dgm:pt modelId="{21089376-08D2-4C6E-8AAC-8505E0FFB22C}" type="pres">
      <dgm:prSet presAssocID="{21E068DC-A4C3-4CB2-8231-ECFC0BA45BDF}" presName="parallelogram4" presStyleLbl="alignNode1" presStyleIdx="3" presStyleCnt="7"/>
      <dgm:spPr/>
    </dgm:pt>
    <dgm:pt modelId="{EA292D5A-125A-4545-9E94-A59EC67D6F9B}" type="pres">
      <dgm:prSet presAssocID="{21E068DC-A4C3-4CB2-8231-ECFC0BA45BDF}" presName="parallelogram5" presStyleLbl="alignNode1" presStyleIdx="4" presStyleCnt="7"/>
      <dgm:spPr/>
    </dgm:pt>
    <dgm:pt modelId="{82D91A37-4D2D-4BCE-A337-D57428155F43}" type="pres">
      <dgm:prSet presAssocID="{21E068DC-A4C3-4CB2-8231-ECFC0BA45BDF}" presName="parallelogram6" presStyleLbl="alignNode1" presStyleIdx="5" presStyleCnt="7"/>
      <dgm:spPr/>
    </dgm:pt>
    <dgm:pt modelId="{B400E6AD-9A07-4D03-A8B3-55135F3038FB}" type="pres">
      <dgm:prSet presAssocID="{21E068DC-A4C3-4CB2-8231-ECFC0BA45BDF}" presName="parallelogram7" presStyleLbl="alignNode1" presStyleIdx="6" presStyleCnt="7"/>
      <dgm:spPr/>
    </dgm:pt>
  </dgm:ptLst>
  <dgm:cxnLst>
    <dgm:cxn modelId="{7C7ECD4F-7687-40C2-BA0D-068F79EAD179}" type="presOf" srcId="{21E068DC-A4C3-4CB2-8231-ECFC0BA45BDF}" destId="{5B041366-C72F-4AA0-94C5-A3EE569CBDEE}" srcOrd="0" destOrd="0" presId="urn:microsoft.com/office/officeart/2008/layout/VerticalAccentList"/>
    <dgm:cxn modelId="{60E901EA-1895-480D-BB27-BD235D25F3F2}" type="presOf" srcId="{E211CBE3-9FB9-4E53-B55D-19C2228FD1F1}" destId="{6EC30D64-1238-4720-AC50-8A36F655F8BC}" srcOrd="0" destOrd="0" presId="urn:microsoft.com/office/officeart/2008/layout/VerticalAccentList"/>
    <dgm:cxn modelId="{8388E897-50F9-41F9-8FA5-929D17A7A6CA}" srcId="{E211CBE3-9FB9-4E53-B55D-19C2228FD1F1}" destId="{21E068DC-A4C3-4CB2-8231-ECFC0BA45BDF}" srcOrd="0" destOrd="0" parTransId="{2D080D6C-6E26-4E8C-8521-F7211BBAEAB3}" sibTransId="{1217A469-34E9-4011-99DC-093C7D03EF09}"/>
    <dgm:cxn modelId="{049034EC-3180-434F-9A09-AFAE1CFFBB31}" type="presParOf" srcId="{6EC30D64-1238-4720-AC50-8A36F655F8BC}" destId="{06B8EBD1-368B-4406-8705-F4643A211F62}" srcOrd="0" destOrd="0" presId="urn:microsoft.com/office/officeart/2008/layout/VerticalAccentList"/>
    <dgm:cxn modelId="{8FABBD1D-AB1D-401D-B9AA-865BF810CF2E}" type="presParOf" srcId="{06B8EBD1-368B-4406-8705-F4643A211F62}" destId="{5B041366-C72F-4AA0-94C5-A3EE569CBDEE}" srcOrd="0" destOrd="0" presId="urn:microsoft.com/office/officeart/2008/layout/VerticalAccentList"/>
    <dgm:cxn modelId="{BF286BB0-FF18-4D60-9164-F8E7AAD518D8}" type="presParOf" srcId="{6EC30D64-1238-4720-AC50-8A36F655F8BC}" destId="{1AA10933-1373-4277-B9AE-A7DD31B6C2AB}" srcOrd="1" destOrd="0" presId="urn:microsoft.com/office/officeart/2008/layout/VerticalAccentList"/>
    <dgm:cxn modelId="{1F4710C7-7127-43E9-A46E-2E4E3A5958AE}" type="presParOf" srcId="{1AA10933-1373-4277-B9AE-A7DD31B6C2AB}" destId="{1A8B99E8-18A5-487B-B9E3-4F7494064AC1}" srcOrd="0" destOrd="0" presId="urn:microsoft.com/office/officeart/2008/layout/VerticalAccentList"/>
    <dgm:cxn modelId="{8A807734-29A8-4FEE-8754-38A089BE22ED}" type="presParOf" srcId="{1AA10933-1373-4277-B9AE-A7DD31B6C2AB}" destId="{05C6F0F5-7C7E-47F6-B4B3-E08AFC710FE9}" srcOrd="1" destOrd="0" presId="urn:microsoft.com/office/officeart/2008/layout/VerticalAccentList"/>
    <dgm:cxn modelId="{D930F9B4-41E3-4D4D-9A51-F6C7F041F6D3}" type="presParOf" srcId="{1AA10933-1373-4277-B9AE-A7DD31B6C2AB}" destId="{3B306173-2CF5-42D3-91A4-7DA2F45FBACC}" srcOrd="2" destOrd="0" presId="urn:microsoft.com/office/officeart/2008/layout/VerticalAccentList"/>
    <dgm:cxn modelId="{B64D8A2F-864C-4C85-ACA5-3A48AB406E9F}" type="presParOf" srcId="{1AA10933-1373-4277-B9AE-A7DD31B6C2AB}" destId="{21089376-08D2-4C6E-8AAC-8505E0FFB22C}" srcOrd="3" destOrd="0" presId="urn:microsoft.com/office/officeart/2008/layout/VerticalAccentList"/>
    <dgm:cxn modelId="{90877921-EDBF-4F45-93B7-F31EE4040C85}" type="presParOf" srcId="{1AA10933-1373-4277-B9AE-A7DD31B6C2AB}" destId="{EA292D5A-125A-4545-9E94-A59EC67D6F9B}" srcOrd="4" destOrd="0" presId="urn:microsoft.com/office/officeart/2008/layout/VerticalAccentList"/>
    <dgm:cxn modelId="{48F46DD9-AC92-4B4B-BB4C-91AA432BA7E7}" type="presParOf" srcId="{1AA10933-1373-4277-B9AE-A7DD31B6C2AB}" destId="{82D91A37-4D2D-4BCE-A337-D57428155F43}" srcOrd="5" destOrd="0" presId="urn:microsoft.com/office/officeart/2008/layout/VerticalAccentList"/>
    <dgm:cxn modelId="{A1272733-3538-459B-9B4C-CB27898E2F23}" type="presParOf" srcId="{1AA10933-1373-4277-B9AE-A7DD31B6C2AB}" destId="{B400E6AD-9A07-4D03-A8B3-55135F3038FB}" srcOrd="6" destOrd="0" presId="urn:microsoft.com/office/officeart/2008/layout/VerticalAccentList"/>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98FB4D-1E24-401C-8FBC-F72A141A0C55}" type="doc">
      <dgm:prSet loTypeId="urn:microsoft.com/office/officeart/2005/8/layout/vList2" loCatId="list" qsTypeId="urn:microsoft.com/office/officeart/2005/8/quickstyle/3d3" qsCatId="3D" csTypeId="urn:microsoft.com/office/officeart/2005/8/colors/colorful4" csCatId="colorful"/>
      <dgm:spPr/>
      <dgm:t>
        <a:bodyPr/>
        <a:lstStyle/>
        <a:p>
          <a:endParaRPr lang="es-ES"/>
        </a:p>
      </dgm:t>
    </dgm:pt>
    <dgm:pt modelId="{7C379C0F-F884-44B3-8B3C-26FFAF3B0F65}">
      <dgm:prSet/>
      <dgm:spPr/>
      <dgm:t>
        <a:bodyPr/>
        <a:lstStyle/>
        <a:p>
          <a:pPr rtl="0"/>
          <a:r>
            <a:rPr lang="en-GB" dirty="0" smtClean="0">
              <a:latin typeface="Aharoni" pitchFamily="2" charset="-79"/>
              <a:cs typeface="Aharoni" pitchFamily="2" charset="-79"/>
            </a:rPr>
            <a:t>FINAL TASK: Space Quiz!</a:t>
          </a:r>
          <a:endParaRPr lang="es-ES" dirty="0">
            <a:latin typeface="Aharoni" pitchFamily="2" charset="-79"/>
            <a:cs typeface="Aharoni" pitchFamily="2" charset="-79"/>
          </a:endParaRPr>
        </a:p>
      </dgm:t>
    </dgm:pt>
    <dgm:pt modelId="{CE92E123-F173-4D8E-B135-4BAE9EC236C6}" type="parTrans" cxnId="{13EFA1BA-B291-479E-869C-7CAA31547981}">
      <dgm:prSet/>
      <dgm:spPr/>
      <dgm:t>
        <a:bodyPr/>
        <a:lstStyle/>
        <a:p>
          <a:endParaRPr lang="es-ES"/>
        </a:p>
      </dgm:t>
    </dgm:pt>
    <dgm:pt modelId="{F1B0FF3F-D88C-4E2C-B212-95FBBC00A812}" type="sibTrans" cxnId="{13EFA1BA-B291-479E-869C-7CAA31547981}">
      <dgm:prSet/>
      <dgm:spPr/>
      <dgm:t>
        <a:bodyPr/>
        <a:lstStyle/>
        <a:p>
          <a:endParaRPr lang="es-ES"/>
        </a:p>
      </dgm:t>
    </dgm:pt>
    <dgm:pt modelId="{C751591A-2DF1-4FD8-95F5-DF1F7CF99939}" type="pres">
      <dgm:prSet presAssocID="{AE98FB4D-1E24-401C-8FBC-F72A141A0C55}" presName="linear" presStyleCnt="0">
        <dgm:presLayoutVars>
          <dgm:animLvl val="lvl"/>
          <dgm:resizeHandles val="exact"/>
        </dgm:presLayoutVars>
      </dgm:prSet>
      <dgm:spPr/>
      <dgm:t>
        <a:bodyPr/>
        <a:lstStyle/>
        <a:p>
          <a:endParaRPr lang="es-ES"/>
        </a:p>
      </dgm:t>
    </dgm:pt>
    <dgm:pt modelId="{B37505B7-1B26-40FB-A2AC-4F9546B551A5}" type="pres">
      <dgm:prSet presAssocID="{7C379C0F-F884-44B3-8B3C-26FFAF3B0F65}" presName="parentText" presStyleLbl="node1" presStyleIdx="0" presStyleCnt="1">
        <dgm:presLayoutVars>
          <dgm:chMax val="0"/>
          <dgm:bulletEnabled val="1"/>
        </dgm:presLayoutVars>
      </dgm:prSet>
      <dgm:spPr/>
      <dgm:t>
        <a:bodyPr/>
        <a:lstStyle/>
        <a:p>
          <a:endParaRPr lang="es-ES"/>
        </a:p>
      </dgm:t>
    </dgm:pt>
  </dgm:ptLst>
  <dgm:cxnLst>
    <dgm:cxn modelId="{4E525BBB-B8FF-4AA8-AC09-3BC05C64A725}" type="presOf" srcId="{AE98FB4D-1E24-401C-8FBC-F72A141A0C55}" destId="{C751591A-2DF1-4FD8-95F5-DF1F7CF99939}" srcOrd="0" destOrd="0" presId="urn:microsoft.com/office/officeart/2005/8/layout/vList2"/>
    <dgm:cxn modelId="{8F1D6D65-A1E0-4429-8A59-9CC3BFA68703}" type="presOf" srcId="{7C379C0F-F884-44B3-8B3C-26FFAF3B0F65}" destId="{B37505B7-1B26-40FB-A2AC-4F9546B551A5}" srcOrd="0" destOrd="0" presId="urn:microsoft.com/office/officeart/2005/8/layout/vList2"/>
    <dgm:cxn modelId="{13EFA1BA-B291-479E-869C-7CAA31547981}" srcId="{AE98FB4D-1E24-401C-8FBC-F72A141A0C55}" destId="{7C379C0F-F884-44B3-8B3C-26FFAF3B0F65}" srcOrd="0" destOrd="0" parTransId="{CE92E123-F173-4D8E-B135-4BAE9EC236C6}" sibTransId="{F1B0FF3F-D88C-4E2C-B212-95FBBC00A812}"/>
    <dgm:cxn modelId="{6E7E058D-E5FE-4B32-8DFF-4140C4011663}" type="presParOf" srcId="{C751591A-2DF1-4FD8-95F5-DF1F7CF99939}" destId="{B37505B7-1B26-40FB-A2AC-4F9546B551A5}"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52B1CF-C756-4DD5-95A4-40EFDD16AC86}" type="doc">
      <dgm:prSet loTypeId="urn:microsoft.com/office/officeart/2005/8/layout/hList1" loCatId="list" qsTypeId="urn:microsoft.com/office/officeart/2005/8/quickstyle/simple5" qsCatId="simple" csTypeId="urn:microsoft.com/office/officeart/2005/8/colors/colorful1#2" csCatId="colorful" phldr="1"/>
      <dgm:spPr/>
      <dgm:t>
        <a:bodyPr/>
        <a:lstStyle/>
        <a:p>
          <a:endParaRPr lang="es-ES"/>
        </a:p>
      </dgm:t>
    </dgm:pt>
    <dgm:pt modelId="{AF74AFF3-87F0-402D-8BEE-05026F2511C1}">
      <dgm:prSet custT="1"/>
      <dgm:spPr/>
      <dgm:t>
        <a:bodyPr/>
        <a:lstStyle/>
        <a:p>
          <a:pPr rtl="0"/>
          <a:r>
            <a:rPr lang="es-ES" sz="3200" dirty="0" smtClean="0">
              <a:latin typeface="Aharoni" pitchFamily="2" charset="-79"/>
              <a:cs typeface="Aharoni" pitchFamily="2" charset="-79"/>
            </a:rPr>
            <a:t>INSTRUCTIONS</a:t>
          </a:r>
          <a:r>
            <a:rPr lang="es-ES" sz="6200" dirty="0" smtClean="0"/>
            <a:t> : </a:t>
          </a:r>
          <a:endParaRPr lang="es-ES" sz="6200" dirty="0"/>
        </a:p>
      </dgm:t>
    </dgm:pt>
    <dgm:pt modelId="{53341CAD-18F0-4BDD-A42F-0F3221542D51}" type="parTrans" cxnId="{F6179FF1-6C94-410C-81AD-9D422DF5E762}">
      <dgm:prSet/>
      <dgm:spPr/>
      <dgm:t>
        <a:bodyPr/>
        <a:lstStyle/>
        <a:p>
          <a:endParaRPr lang="es-ES"/>
        </a:p>
      </dgm:t>
    </dgm:pt>
    <dgm:pt modelId="{9532667F-0F85-4D0E-8ED7-8AE61BB6B5CD}" type="sibTrans" cxnId="{F6179FF1-6C94-410C-81AD-9D422DF5E762}">
      <dgm:prSet/>
      <dgm:spPr/>
      <dgm:t>
        <a:bodyPr/>
        <a:lstStyle/>
        <a:p>
          <a:endParaRPr lang="es-ES"/>
        </a:p>
      </dgm:t>
    </dgm:pt>
    <dgm:pt modelId="{25BE7074-46F3-439A-8206-09DF6D62017F}">
      <dgm:prSet custT="1"/>
      <dgm:spPr/>
      <dgm:t>
        <a:bodyPr/>
        <a:lstStyle/>
        <a:p>
          <a:r>
            <a:rPr lang="en-US" sz="2000" dirty="0" smtClean="0">
              <a:latin typeface="Arial Black" pitchFamily="34" charset="0"/>
            </a:rPr>
            <a:t>pay attention and listen to some questions…</a:t>
          </a:r>
          <a:endParaRPr lang="es-ES" sz="2000" dirty="0"/>
        </a:p>
      </dgm:t>
    </dgm:pt>
    <dgm:pt modelId="{A387B922-848B-4F7A-8DC7-01BB9E35A818}" type="parTrans" cxnId="{3D0B2CCF-D431-4930-A3B9-E0CD14D995B9}">
      <dgm:prSet/>
      <dgm:spPr/>
      <dgm:t>
        <a:bodyPr/>
        <a:lstStyle/>
        <a:p>
          <a:endParaRPr lang="es-ES"/>
        </a:p>
      </dgm:t>
    </dgm:pt>
    <dgm:pt modelId="{213A46D2-4A4C-4C80-B7C0-D1B4A41C8F1B}" type="sibTrans" cxnId="{3D0B2CCF-D431-4930-A3B9-E0CD14D995B9}">
      <dgm:prSet/>
      <dgm:spPr/>
      <dgm:t>
        <a:bodyPr/>
        <a:lstStyle/>
        <a:p>
          <a:endParaRPr lang="es-ES"/>
        </a:p>
      </dgm:t>
    </dgm:pt>
    <dgm:pt modelId="{E455C123-0CCC-448D-AAED-0F886E331B40}">
      <dgm:prSet custT="1"/>
      <dgm:spPr/>
      <dgm:t>
        <a:bodyPr/>
        <a:lstStyle/>
        <a:p>
          <a:r>
            <a:rPr lang="en-US" sz="2000" dirty="0" smtClean="0">
              <a:latin typeface="Arial Black" pitchFamily="34" charset="0"/>
            </a:rPr>
            <a:t>If you fail</a:t>
          </a:r>
          <a:r>
            <a:rPr lang="en-US" sz="2000" dirty="0" smtClean="0"/>
            <a:t>, the </a:t>
          </a:r>
          <a:r>
            <a:rPr lang="en-US" sz="2000" dirty="0" smtClean="0">
              <a:latin typeface="Arial Black" pitchFamily="34" charset="0"/>
            </a:rPr>
            <a:t>next turn</a:t>
          </a:r>
          <a:r>
            <a:rPr lang="en-US" sz="2000" dirty="0" smtClean="0"/>
            <a:t> will be </a:t>
          </a:r>
          <a:r>
            <a:rPr lang="en-US" sz="2000" dirty="0" smtClean="0">
              <a:latin typeface="Arial Black" pitchFamily="34" charset="0"/>
            </a:rPr>
            <a:t>for the next group </a:t>
          </a:r>
          <a:r>
            <a:rPr lang="en-US" sz="2000" dirty="0" smtClean="0"/>
            <a:t>and they will pick the fruit up and put it for the construction of the mobile. </a:t>
          </a:r>
          <a:r>
            <a:rPr lang="es-ES" sz="2000" dirty="0" smtClean="0">
              <a:hlinkClick xmlns:r="http://schemas.openxmlformats.org/officeDocument/2006/relationships" r:id="rId1"/>
              <a:hlinkMouseOver xmlns:r="http://schemas.openxmlformats.org/officeDocument/2006/relationships" r:id="rId1"/>
            </a:rPr>
            <a:t>http://www.voki.com/pickup.php?scid=9100443&amp;height=267&amp;width=200</a:t>
          </a:r>
          <a:endParaRPr lang="es-ES" sz="2000" dirty="0"/>
        </a:p>
      </dgm:t>
    </dgm:pt>
    <dgm:pt modelId="{33BA5D12-E3C3-4259-A192-CF6E42D22191}" type="parTrans" cxnId="{77C62C3A-00A8-4D6F-B5E4-4D6FFEEC2769}">
      <dgm:prSet/>
      <dgm:spPr/>
      <dgm:t>
        <a:bodyPr/>
        <a:lstStyle/>
        <a:p>
          <a:endParaRPr lang="es-ES"/>
        </a:p>
      </dgm:t>
    </dgm:pt>
    <dgm:pt modelId="{003F529F-7749-4F30-9A3D-CDA008AA8DC5}" type="sibTrans" cxnId="{77C62C3A-00A8-4D6F-B5E4-4D6FFEEC2769}">
      <dgm:prSet/>
      <dgm:spPr/>
      <dgm:t>
        <a:bodyPr/>
        <a:lstStyle/>
        <a:p>
          <a:endParaRPr lang="es-ES"/>
        </a:p>
      </dgm:t>
    </dgm:pt>
    <dgm:pt modelId="{C885372D-CAE7-465B-8138-8B213C89108B}">
      <dgm:prSet custT="1"/>
      <dgm:spPr/>
      <dgm:t>
        <a:bodyPr/>
        <a:lstStyle/>
        <a:p>
          <a:r>
            <a:rPr lang="en-US" sz="2000" dirty="0" smtClean="0"/>
            <a:t>if you answer is the </a:t>
          </a:r>
          <a:r>
            <a:rPr lang="en-US" sz="2000" dirty="0" smtClean="0">
              <a:latin typeface="Arial Black" pitchFamily="34" charset="0"/>
            </a:rPr>
            <a:t>correct </a:t>
          </a:r>
          <a:r>
            <a:rPr lang="en-US" sz="2000" dirty="0" smtClean="0"/>
            <a:t>one you can </a:t>
          </a:r>
          <a:r>
            <a:rPr lang="en-US" sz="2000" dirty="0" smtClean="0">
              <a:latin typeface="Arial Black" pitchFamily="34" charset="0"/>
            </a:rPr>
            <a:t>pick up one fruit</a:t>
          </a:r>
          <a:r>
            <a:rPr lang="en-US" sz="2000" dirty="0" smtClean="0"/>
            <a:t> and help it to build up a Solar System recipe.</a:t>
          </a:r>
          <a:endParaRPr lang="es-ES" sz="2000" dirty="0"/>
        </a:p>
      </dgm:t>
    </dgm:pt>
    <dgm:pt modelId="{F60B6EBA-A3CB-4F4E-9231-BDA30F1665F7}" type="parTrans" cxnId="{23822431-F298-4CD2-9930-1AE9C84A62B9}">
      <dgm:prSet/>
      <dgm:spPr/>
      <dgm:t>
        <a:bodyPr/>
        <a:lstStyle/>
        <a:p>
          <a:endParaRPr lang="es-ES"/>
        </a:p>
      </dgm:t>
    </dgm:pt>
    <dgm:pt modelId="{D103FAEE-47CA-4831-8C71-579938AFD974}" type="sibTrans" cxnId="{23822431-F298-4CD2-9930-1AE9C84A62B9}">
      <dgm:prSet/>
      <dgm:spPr/>
      <dgm:t>
        <a:bodyPr/>
        <a:lstStyle/>
        <a:p>
          <a:endParaRPr lang="es-ES"/>
        </a:p>
      </dgm:t>
    </dgm:pt>
    <dgm:pt modelId="{33DA668D-8242-4527-A13B-FC69E2111A9C}" type="pres">
      <dgm:prSet presAssocID="{9652B1CF-C756-4DD5-95A4-40EFDD16AC86}" presName="Name0" presStyleCnt="0">
        <dgm:presLayoutVars>
          <dgm:dir/>
          <dgm:animLvl val="lvl"/>
          <dgm:resizeHandles val="exact"/>
        </dgm:presLayoutVars>
      </dgm:prSet>
      <dgm:spPr/>
      <dgm:t>
        <a:bodyPr/>
        <a:lstStyle/>
        <a:p>
          <a:endParaRPr lang="es-ES"/>
        </a:p>
      </dgm:t>
    </dgm:pt>
    <dgm:pt modelId="{324077F9-D071-40A6-A41B-42214E7C0943}" type="pres">
      <dgm:prSet presAssocID="{AF74AFF3-87F0-402D-8BEE-05026F2511C1}" presName="composite" presStyleCnt="0"/>
      <dgm:spPr/>
    </dgm:pt>
    <dgm:pt modelId="{1F09B57C-6CD1-483C-888F-6B23B59E5317}" type="pres">
      <dgm:prSet presAssocID="{AF74AFF3-87F0-402D-8BEE-05026F2511C1}" presName="parTx" presStyleLbl="alignNode1" presStyleIdx="0" presStyleCnt="1">
        <dgm:presLayoutVars>
          <dgm:chMax val="0"/>
          <dgm:chPref val="0"/>
          <dgm:bulletEnabled val="1"/>
        </dgm:presLayoutVars>
      </dgm:prSet>
      <dgm:spPr/>
      <dgm:t>
        <a:bodyPr/>
        <a:lstStyle/>
        <a:p>
          <a:endParaRPr lang="es-ES"/>
        </a:p>
      </dgm:t>
    </dgm:pt>
    <dgm:pt modelId="{629F778D-236D-42A8-94FB-56CF735EBB84}" type="pres">
      <dgm:prSet presAssocID="{AF74AFF3-87F0-402D-8BEE-05026F2511C1}" presName="desTx" presStyleLbl="alignAccFollowNode1" presStyleIdx="0" presStyleCnt="1" custLinFactNeighborX="-749" custLinFactNeighborY="1268">
        <dgm:presLayoutVars>
          <dgm:bulletEnabled val="1"/>
        </dgm:presLayoutVars>
      </dgm:prSet>
      <dgm:spPr/>
      <dgm:t>
        <a:bodyPr/>
        <a:lstStyle/>
        <a:p>
          <a:endParaRPr lang="es-ES"/>
        </a:p>
      </dgm:t>
    </dgm:pt>
  </dgm:ptLst>
  <dgm:cxnLst>
    <dgm:cxn modelId="{F6179FF1-6C94-410C-81AD-9D422DF5E762}" srcId="{9652B1CF-C756-4DD5-95A4-40EFDD16AC86}" destId="{AF74AFF3-87F0-402D-8BEE-05026F2511C1}" srcOrd="0" destOrd="0" parTransId="{53341CAD-18F0-4BDD-A42F-0F3221542D51}" sibTransId="{9532667F-0F85-4D0E-8ED7-8AE61BB6B5CD}"/>
    <dgm:cxn modelId="{77C62C3A-00A8-4D6F-B5E4-4D6FFEEC2769}" srcId="{AF74AFF3-87F0-402D-8BEE-05026F2511C1}" destId="{E455C123-0CCC-448D-AAED-0F886E331B40}" srcOrd="2" destOrd="0" parTransId="{33BA5D12-E3C3-4259-A192-CF6E42D22191}" sibTransId="{003F529F-7749-4F30-9A3D-CDA008AA8DC5}"/>
    <dgm:cxn modelId="{FEBA9267-E59D-46D9-BDEB-02DB9EAD310F}" type="presOf" srcId="{9652B1CF-C756-4DD5-95A4-40EFDD16AC86}" destId="{33DA668D-8242-4527-A13B-FC69E2111A9C}" srcOrd="0" destOrd="0" presId="urn:microsoft.com/office/officeart/2005/8/layout/hList1"/>
    <dgm:cxn modelId="{3D0B2CCF-D431-4930-A3B9-E0CD14D995B9}" srcId="{AF74AFF3-87F0-402D-8BEE-05026F2511C1}" destId="{25BE7074-46F3-439A-8206-09DF6D62017F}" srcOrd="0" destOrd="0" parTransId="{A387B922-848B-4F7A-8DC7-01BB9E35A818}" sibTransId="{213A46D2-4A4C-4C80-B7C0-D1B4A41C8F1B}"/>
    <dgm:cxn modelId="{3103D1F6-6AFC-4E38-9487-669C5E70845A}" type="presOf" srcId="{AF74AFF3-87F0-402D-8BEE-05026F2511C1}" destId="{1F09B57C-6CD1-483C-888F-6B23B59E5317}" srcOrd="0" destOrd="0" presId="urn:microsoft.com/office/officeart/2005/8/layout/hList1"/>
    <dgm:cxn modelId="{D0B70281-18E0-40FD-9892-07C65B4F8744}" type="presOf" srcId="{E455C123-0CCC-448D-AAED-0F886E331B40}" destId="{629F778D-236D-42A8-94FB-56CF735EBB84}" srcOrd="0" destOrd="2" presId="urn:microsoft.com/office/officeart/2005/8/layout/hList1"/>
    <dgm:cxn modelId="{91CC04D2-823F-48C7-9A71-60F8715F93FE}" type="presOf" srcId="{C885372D-CAE7-465B-8138-8B213C89108B}" destId="{629F778D-236D-42A8-94FB-56CF735EBB84}" srcOrd="0" destOrd="1" presId="urn:microsoft.com/office/officeart/2005/8/layout/hList1"/>
    <dgm:cxn modelId="{23CAB06C-FC81-479E-A450-078F2C10107E}" type="presOf" srcId="{25BE7074-46F3-439A-8206-09DF6D62017F}" destId="{629F778D-236D-42A8-94FB-56CF735EBB84}" srcOrd="0" destOrd="0" presId="urn:microsoft.com/office/officeart/2005/8/layout/hList1"/>
    <dgm:cxn modelId="{23822431-F298-4CD2-9930-1AE9C84A62B9}" srcId="{AF74AFF3-87F0-402D-8BEE-05026F2511C1}" destId="{C885372D-CAE7-465B-8138-8B213C89108B}" srcOrd="1" destOrd="0" parTransId="{F60B6EBA-A3CB-4F4E-9231-BDA30F1665F7}" sibTransId="{D103FAEE-47CA-4831-8C71-579938AFD974}"/>
    <dgm:cxn modelId="{F39D348E-5D1D-46CE-80CF-E7CAC4B3C7B6}" type="presParOf" srcId="{33DA668D-8242-4527-A13B-FC69E2111A9C}" destId="{324077F9-D071-40A6-A41B-42214E7C0943}" srcOrd="0" destOrd="0" presId="urn:microsoft.com/office/officeart/2005/8/layout/hList1"/>
    <dgm:cxn modelId="{B073C968-9450-4B63-AC73-AB697CCF622A}" type="presParOf" srcId="{324077F9-D071-40A6-A41B-42214E7C0943}" destId="{1F09B57C-6CD1-483C-888F-6B23B59E5317}" srcOrd="0" destOrd="0" presId="urn:microsoft.com/office/officeart/2005/8/layout/hList1"/>
    <dgm:cxn modelId="{15231D88-D4B0-498B-A769-7D9E29B14148}" type="presParOf" srcId="{324077F9-D071-40A6-A41B-42214E7C0943}" destId="{629F778D-236D-42A8-94FB-56CF735EBB84}" srcOrd="1" destOrd="0" presId="urn:microsoft.com/office/officeart/2005/8/layout/hLis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F55227-CF80-4592-9679-24883E55843A}" type="doc">
      <dgm:prSet loTypeId="urn:microsoft.com/office/officeart/2005/8/layout/vList2" loCatId="list" qsTypeId="urn:microsoft.com/office/officeart/2005/8/quickstyle/3d1" qsCatId="3D" csTypeId="urn:microsoft.com/office/officeart/2005/8/colors/colorful1#3" csCatId="colorful" phldr="1"/>
      <dgm:spPr/>
      <dgm:t>
        <a:bodyPr/>
        <a:lstStyle/>
        <a:p>
          <a:endParaRPr lang="es-ES"/>
        </a:p>
      </dgm:t>
    </dgm:pt>
    <dgm:pt modelId="{EFD23B03-6B73-4BC1-B1AF-032E9403ED5C}">
      <dgm:prSet custT="1"/>
      <dgm:spPr/>
      <dgm:t>
        <a:bodyPr/>
        <a:lstStyle/>
        <a:p>
          <a:pPr algn="ctr" rtl="0"/>
          <a:r>
            <a:rPr lang="en-US" sz="4400" dirty="0" smtClean="0">
              <a:latin typeface="Arial Black" pitchFamily="34" charset="0"/>
              <a:ea typeface="Adobe Heiti Std R" pitchFamily="34" charset="-128"/>
            </a:rPr>
            <a:t>QUESTION 1</a:t>
          </a:r>
          <a:r>
            <a:rPr lang="es-ES" sz="2500" dirty="0" smtClean="0"/>
            <a:t/>
          </a:r>
          <a:br>
            <a:rPr lang="es-ES" sz="2500" dirty="0" smtClean="0"/>
          </a:br>
          <a:endParaRPr lang="es-ES" sz="2500" dirty="0"/>
        </a:p>
      </dgm:t>
    </dgm:pt>
    <dgm:pt modelId="{04643808-AAC4-48BD-95E3-636BE092C4CF}" type="parTrans" cxnId="{19E9BD96-00DA-4B66-A3E0-6C4423883965}">
      <dgm:prSet/>
      <dgm:spPr/>
      <dgm:t>
        <a:bodyPr/>
        <a:lstStyle/>
        <a:p>
          <a:endParaRPr lang="es-ES"/>
        </a:p>
      </dgm:t>
    </dgm:pt>
    <dgm:pt modelId="{9AEF7614-7DC9-4BA5-866B-C26F828B4F92}" type="sibTrans" cxnId="{19E9BD96-00DA-4B66-A3E0-6C4423883965}">
      <dgm:prSet/>
      <dgm:spPr/>
      <dgm:t>
        <a:bodyPr/>
        <a:lstStyle/>
        <a:p>
          <a:endParaRPr lang="es-ES"/>
        </a:p>
      </dgm:t>
    </dgm:pt>
    <dgm:pt modelId="{1FBD4530-5BC1-400F-ABF5-706F0EB5ACF5}" type="pres">
      <dgm:prSet presAssocID="{16F55227-CF80-4592-9679-24883E55843A}" presName="linear" presStyleCnt="0">
        <dgm:presLayoutVars>
          <dgm:animLvl val="lvl"/>
          <dgm:resizeHandles val="exact"/>
        </dgm:presLayoutVars>
      </dgm:prSet>
      <dgm:spPr/>
      <dgm:t>
        <a:bodyPr/>
        <a:lstStyle/>
        <a:p>
          <a:endParaRPr lang="es-ES"/>
        </a:p>
      </dgm:t>
    </dgm:pt>
    <dgm:pt modelId="{5C5461D3-AADE-45A8-A3D6-2ED727CB69F1}" type="pres">
      <dgm:prSet presAssocID="{EFD23B03-6B73-4BC1-B1AF-032E9403ED5C}" presName="parentText" presStyleLbl="node1" presStyleIdx="0" presStyleCnt="1" custLinFactNeighborX="-749" custLinFactNeighborY="3900">
        <dgm:presLayoutVars>
          <dgm:chMax val="0"/>
          <dgm:bulletEnabled val="1"/>
        </dgm:presLayoutVars>
      </dgm:prSet>
      <dgm:spPr/>
      <dgm:t>
        <a:bodyPr/>
        <a:lstStyle/>
        <a:p>
          <a:endParaRPr lang="es-ES"/>
        </a:p>
      </dgm:t>
    </dgm:pt>
  </dgm:ptLst>
  <dgm:cxnLst>
    <dgm:cxn modelId="{19E9BD96-00DA-4B66-A3E0-6C4423883965}" srcId="{16F55227-CF80-4592-9679-24883E55843A}" destId="{EFD23B03-6B73-4BC1-B1AF-032E9403ED5C}" srcOrd="0" destOrd="0" parTransId="{04643808-AAC4-48BD-95E3-636BE092C4CF}" sibTransId="{9AEF7614-7DC9-4BA5-866B-C26F828B4F92}"/>
    <dgm:cxn modelId="{525611A5-E182-4D41-B23D-343B0D907EA0}" type="presOf" srcId="{16F55227-CF80-4592-9679-24883E55843A}" destId="{1FBD4530-5BC1-400F-ABF5-706F0EB5ACF5}" srcOrd="0" destOrd="0" presId="urn:microsoft.com/office/officeart/2005/8/layout/vList2"/>
    <dgm:cxn modelId="{AFA78E1B-0F47-43D9-B893-66DEE75F8C05}" type="presOf" srcId="{EFD23B03-6B73-4BC1-B1AF-032E9403ED5C}" destId="{5C5461D3-AADE-45A8-A3D6-2ED727CB69F1}" srcOrd="0" destOrd="0" presId="urn:microsoft.com/office/officeart/2005/8/layout/vList2"/>
    <dgm:cxn modelId="{D2C415ED-DDA1-4214-92B2-37F1960D08E3}" type="presParOf" srcId="{1FBD4530-5BC1-400F-ABF5-706F0EB5ACF5}" destId="{5C5461D3-AADE-45A8-A3D6-2ED727CB69F1}"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6DB7DD8-A5D4-4061-BDA9-A9B00BF06D2B}" type="doc">
      <dgm:prSet loTypeId="urn:microsoft.com/office/officeart/2005/8/layout/vList2" loCatId="list" qsTypeId="urn:microsoft.com/office/officeart/2005/8/quickstyle/3d1" qsCatId="3D" csTypeId="urn:microsoft.com/office/officeart/2005/8/colors/colorful1#4" csCatId="colorful"/>
      <dgm:spPr/>
      <dgm:t>
        <a:bodyPr/>
        <a:lstStyle/>
        <a:p>
          <a:endParaRPr lang="es-ES"/>
        </a:p>
      </dgm:t>
    </dgm:pt>
    <dgm:pt modelId="{27CC4B21-5D43-43BE-9E20-69D1921F94FE}">
      <dgm:prSet custT="1"/>
      <dgm:spPr/>
      <dgm:t>
        <a:bodyPr/>
        <a:lstStyle/>
        <a:p>
          <a:pPr algn="ctr" rtl="0"/>
          <a:r>
            <a:rPr lang="es-ES" sz="4400" dirty="0" smtClean="0">
              <a:latin typeface="Arial Black" pitchFamily="34" charset="0"/>
            </a:rPr>
            <a:t>QUESTION 2</a:t>
          </a:r>
          <a:endParaRPr lang="es-ES" sz="4400" dirty="0">
            <a:latin typeface="Arial Black" pitchFamily="34" charset="0"/>
          </a:endParaRPr>
        </a:p>
      </dgm:t>
    </dgm:pt>
    <dgm:pt modelId="{432DBB43-D67F-4CB2-A9E7-C15E2F684D72}" type="parTrans" cxnId="{A07E00C0-2F74-479B-8709-F545876D5C30}">
      <dgm:prSet/>
      <dgm:spPr/>
      <dgm:t>
        <a:bodyPr/>
        <a:lstStyle/>
        <a:p>
          <a:endParaRPr lang="es-ES"/>
        </a:p>
      </dgm:t>
    </dgm:pt>
    <dgm:pt modelId="{916402C2-27F3-497B-9F16-10A75EF867D7}" type="sibTrans" cxnId="{A07E00C0-2F74-479B-8709-F545876D5C30}">
      <dgm:prSet/>
      <dgm:spPr/>
      <dgm:t>
        <a:bodyPr/>
        <a:lstStyle/>
        <a:p>
          <a:endParaRPr lang="es-ES"/>
        </a:p>
      </dgm:t>
    </dgm:pt>
    <dgm:pt modelId="{2CC3012E-01A3-48EE-BDB1-A4842842C7AD}" type="pres">
      <dgm:prSet presAssocID="{E6DB7DD8-A5D4-4061-BDA9-A9B00BF06D2B}" presName="linear" presStyleCnt="0">
        <dgm:presLayoutVars>
          <dgm:animLvl val="lvl"/>
          <dgm:resizeHandles val="exact"/>
        </dgm:presLayoutVars>
      </dgm:prSet>
      <dgm:spPr/>
      <dgm:t>
        <a:bodyPr/>
        <a:lstStyle/>
        <a:p>
          <a:endParaRPr lang="es-ES"/>
        </a:p>
      </dgm:t>
    </dgm:pt>
    <dgm:pt modelId="{3EABA6B2-8CCD-4130-A3E4-4D1D25F30DC0}" type="pres">
      <dgm:prSet presAssocID="{27CC4B21-5D43-43BE-9E20-69D1921F94FE}" presName="parentText" presStyleLbl="node1" presStyleIdx="0" presStyleCnt="1">
        <dgm:presLayoutVars>
          <dgm:chMax val="0"/>
          <dgm:bulletEnabled val="1"/>
        </dgm:presLayoutVars>
      </dgm:prSet>
      <dgm:spPr/>
      <dgm:t>
        <a:bodyPr/>
        <a:lstStyle/>
        <a:p>
          <a:endParaRPr lang="es-ES"/>
        </a:p>
      </dgm:t>
    </dgm:pt>
  </dgm:ptLst>
  <dgm:cxnLst>
    <dgm:cxn modelId="{A07E00C0-2F74-479B-8709-F545876D5C30}" srcId="{E6DB7DD8-A5D4-4061-BDA9-A9B00BF06D2B}" destId="{27CC4B21-5D43-43BE-9E20-69D1921F94FE}" srcOrd="0" destOrd="0" parTransId="{432DBB43-D67F-4CB2-A9E7-C15E2F684D72}" sibTransId="{916402C2-27F3-497B-9F16-10A75EF867D7}"/>
    <dgm:cxn modelId="{8A0E1551-F720-408D-A239-315BE36D30B9}" type="presOf" srcId="{27CC4B21-5D43-43BE-9E20-69D1921F94FE}" destId="{3EABA6B2-8CCD-4130-A3E4-4D1D25F30DC0}" srcOrd="0" destOrd="0" presId="urn:microsoft.com/office/officeart/2005/8/layout/vList2"/>
    <dgm:cxn modelId="{B08B92B2-A2AE-4952-9738-66955924964D}" type="presOf" srcId="{E6DB7DD8-A5D4-4061-BDA9-A9B00BF06D2B}" destId="{2CC3012E-01A3-48EE-BDB1-A4842842C7AD}" srcOrd="0" destOrd="0" presId="urn:microsoft.com/office/officeart/2005/8/layout/vList2"/>
    <dgm:cxn modelId="{95C66777-1C77-4640-999A-9ECC0100B788}" type="presParOf" srcId="{2CC3012E-01A3-48EE-BDB1-A4842842C7AD}" destId="{3EABA6B2-8CCD-4130-A3E4-4D1D25F30DC0}"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12ED056-49E9-4EA5-AE56-4779746277BC}" type="doc">
      <dgm:prSet loTypeId="urn:microsoft.com/office/officeart/2005/8/layout/vList2" loCatId="list" qsTypeId="urn:microsoft.com/office/officeart/2005/8/quickstyle/3d1" qsCatId="3D" csTypeId="urn:microsoft.com/office/officeart/2005/8/colors/colorful1#5" csCatId="colorful"/>
      <dgm:spPr/>
      <dgm:t>
        <a:bodyPr/>
        <a:lstStyle/>
        <a:p>
          <a:endParaRPr lang="es-ES"/>
        </a:p>
      </dgm:t>
    </dgm:pt>
    <dgm:pt modelId="{0DC1429E-C2EB-4830-92A5-79B4DBCACBD6}">
      <dgm:prSet custT="1"/>
      <dgm:spPr/>
      <dgm:t>
        <a:bodyPr/>
        <a:lstStyle/>
        <a:p>
          <a:pPr algn="ctr" rtl="0"/>
          <a:r>
            <a:rPr lang="es-ES" sz="4400" dirty="0" smtClean="0">
              <a:latin typeface="Arial Black" pitchFamily="34" charset="0"/>
            </a:rPr>
            <a:t>QUESTION 3</a:t>
          </a:r>
          <a:endParaRPr lang="es-ES" sz="4400" dirty="0">
            <a:latin typeface="Arial Black" pitchFamily="34" charset="0"/>
          </a:endParaRPr>
        </a:p>
      </dgm:t>
    </dgm:pt>
    <dgm:pt modelId="{25BA4874-2853-4D3F-81B5-17A4383BF476}" type="parTrans" cxnId="{D44C8FA0-FCA5-4531-BBE1-DB0C45D5E6F8}">
      <dgm:prSet/>
      <dgm:spPr/>
      <dgm:t>
        <a:bodyPr/>
        <a:lstStyle/>
        <a:p>
          <a:endParaRPr lang="es-ES"/>
        </a:p>
      </dgm:t>
    </dgm:pt>
    <dgm:pt modelId="{D19F5F83-5B57-4DC4-A87A-63D3B8E4D3D2}" type="sibTrans" cxnId="{D44C8FA0-FCA5-4531-BBE1-DB0C45D5E6F8}">
      <dgm:prSet/>
      <dgm:spPr/>
      <dgm:t>
        <a:bodyPr/>
        <a:lstStyle/>
        <a:p>
          <a:endParaRPr lang="es-ES"/>
        </a:p>
      </dgm:t>
    </dgm:pt>
    <dgm:pt modelId="{3B0CC7CF-A280-4F07-95E5-424D58DF890A}" type="pres">
      <dgm:prSet presAssocID="{E12ED056-49E9-4EA5-AE56-4779746277BC}" presName="linear" presStyleCnt="0">
        <dgm:presLayoutVars>
          <dgm:animLvl val="lvl"/>
          <dgm:resizeHandles val="exact"/>
        </dgm:presLayoutVars>
      </dgm:prSet>
      <dgm:spPr/>
      <dgm:t>
        <a:bodyPr/>
        <a:lstStyle/>
        <a:p>
          <a:endParaRPr lang="es-ES"/>
        </a:p>
      </dgm:t>
    </dgm:pt>
    <dgm:pt modelId="{44F47011-0587-448F-A4DB-3B5894D267D0}" type="pres">
      <dgm:prSet presAssocID="{0DC1429E-C2EB-4830-92A5-79B4DBCACBD6}" presName="parentText" presStyleLbl="node1" presStyleIdx="0" presStyleCnt="1">
        <dgm:presLayoutVars>
          <dgm:chMax val="0"/>
          <dgm:bulletEnabled val="1"/>
        </dgm:presLayoutVars>
      </dgm:prSet>
      <dgm:spPr/>
      <dgm:t>
        <a:bodyPr/>
        <a:lstStyle/>
        <a:p>
          <a:endParaRPr lang="es-ES"/>
        </a:p>
      </dgm:t>
    </dgm:pt>
  </dgm:ptLst>
  <dgm:cxnLst>
    <dgm:cxn modelId="{322BF9D5-FAF9-4237-ACFF-037C2386294E}" type="presOf" srcId="{0DC1429E-C2EB-4830-92A5-79B4DBCACBD6}" destId="{44F47011-0587-448F-A4DB-3B5894D267D0}" srcOrd="0" destOrd="0" presId="urn:microsoft.com/office/officeart/2005/8/layout/vList2"/>
    <dgm:cxn modelId="{84C4053D-5D73-4980-834C-C5789F1A9BF5}" type="presOf" srcId="{E12ED056-49E9-4EA5-AE56-4779746277BC}" destId="{3B0CC7CF-A280-4F07-95E5-424D58DF890A}" srcOrd="0" destOrd="0" presId="urn:microsoft.com/office/officeart/2005/8/layout/vList2"/>
    <dgm:cxn modelId="{D44C8FA0-FCA5-4531-BBE1-DB0C45D5E6F8}" srcId="{E12ED056-49E9-4EA5-AE56-4779746277BC}" destId="{0DC1429E-C2EB-4830-92A5-79B4DBCACBD6}" srcOrd="0" destOrd="0" parTransId="{25BA4874-2853-4D3F-81B5-17A4383BF476}" sibTransId="{D19F5F83-5B57-4DC4-A87A-63D3B8E4D3D2}"/>
    <dgm:cxn modelId="{1BCA8945-D1D7-4EAD-8CFE-3ED8A7106C05}" type="presParOf" srcId="{3B0CC7CF-A280-4F07-95E5-424D58DF890A}" destId="{44F47011-0587-448F-A4DB-3B5894D267D0}"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D46822E-5F18-4CE2-9212-DC0070550911}">
      <dsp:nvSpPr>
        <dsp:cNvPr id="0" name=""/>
        <dsp:cNvSpPr/>
      </dsp:nvSpPr>
      <dsp:spPr>
        <a:xfrm>
          <a:off x="0" y="160245"/>
          <a:ext cx="8229600" cy="82251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en-GB" sz="3800" kern="1200" dirty="0" smtClean="0">
              <a:latin typeface="Aharoni" pitchFamily="2" charset="-79"/>
              <a:cs typeface="Aharoni" pitchFamily="2" charset="-79"/>
            </a:rPr>
            <a:t>Answer the following questions…</a:t>
          </a:r>
          <a:endParaRPr lang="es-ES" sz="3800" kern="1200" dirty="0">
            <a:latin typeface="Aharoni" pitchFamily="2" charset="-79"/>
            <a:cs typeface="Aharoni" pitchFamily="2" charset="-79"/>
          </a:endParaRPr>
        </a:p>
      </dsp:txBody>
      <dsp:txXfrm>
        <a:off x="0" y="160245"/>
        <a:ext cx="8229600" cy="82251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4C79C1-31FC-42E3-A7E0-ED795C99074C}">
      <dsp:nvSpPr>
        <dsp:cNvPr id="0" name=""/>
        <dsp:cNvSpPr/>
      </dsp:nvSpPr>
      <dsp:spPr>
        <a:xfrm>
          <a:off x="310715" y="280"/>
          <a:ext cx="3285773" cy="197146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GB" sz="3800" kern="1200" dirty="0" smtClean="0">
              <a:latin typeface="Aharoni" pitchFamily="2" charset="-79"/>
              <a:cs typeface="Aharoni" pitchFamily="2" charset="-79"/>
            </a:rPr>
            <a:t>Who are the main characters?</a:t>
          </a:r>
          <a:endParaRPr lang="es-ES" sz="3800" kern="1200" dirty="0">
            <a:latin typeface="Aharoni" pitchFamily="2" charset="-79"/>
            <a:cs typeface="Aharoni" pitchFamily="2" charset="-79"/>
          </a:endParaRPr>
        </a:p>
      </dsp:txBody>
      <dsp:txXfrm>
        <a:off x="310715" y="280"/>
        <a:ext cx="3285773" cy="1971464"/>
      </dsp:txXfrm>
    </dsp:sp>
    <dsp:sp modelId="{23DDC923-317A-4E49-99ED-A9A2D58307C4}">
      <dsp:nvSpPr>
        <dsp:cNvPr id="0" name=""/>
        <dsp:cNvSpPr/>
      </dsp:nvSpPr>
      <dsp:spPr>
        <a:xfrm>
          <a:off x="3885637" y="578577"/>
          <a:ext cx="696584" cy="814871"/>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en-GB" sz="3100" kern="1200"/>
        </a:p>
      </dsp:txBody>
      <dsp:txXfrm>
        <a:off x="3885637" y="578577"/>
        <a:ext cx="696584" cy="814871"/>
      </dsp:txXfrm>
    </dsp:sp>
    <dsp:sp modelId="{B142C481-DBB9-4F78-81AE-A26D7B505D32}">
      <dsp:nvSpPr>
        <dsp:cNvPr id="0" name=""/>
        <dsp:cNvSpPr/>
      </dsp:nvSpPr>
      <dsp:spPr>
        <a:xfrm>
          <a:off x="4910798" y="280"/>
          <a:ext cx="3285773" cy="1971464"/>
        </a:xfrm>
        <a:prstGeom prst="roundRect">
          <a:avLst>
            <a:gd name="adj" fmla="val 10000"/>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GB" sz="3800" kern="1200" dirty="0" smtClean="0">
              <a:latin typeface="Aharoni" pitchFamily="2" charset="-79"/>
              <a:cs typeface="Aharoni" pitchFamily="2" charset="-79"/>
            </a:rPr>
            <a:t>Why they didn’t arrive to Mars? </a:t>
          </a:r>
          <a:endParaRPr lang="es-ES" sz="3800" kern="1200" dirty="0">
            <a:latin typeface="Aharoni" pitchFamily="2" charset="-79"/>
            <a:cs typeface="Aharoni" pitchFamily="2" charset="-79"/>
          </a:endParaRPr>
        </a:p>
      </dsp:txBody>
      <dsp:txXfrm>
        <a:off x="4910798" y="280"/>
        <a:ext cx="3285773" cy="1971464"/>
      </dsp:txXfrm>
    </dsp:sp>
    <dsp:sp modelId="{9C5B682C-0C40-41CE-A492-3F12D3BC5CAD}">
      <dsp:nvSpPr>
        <dsp:cNvPr id="0" name=""/>
        <dsp:cNvSpPr/>
      </dsp:nvSpPr>
      <dsp:spPr>
        <a:xfrm rot="5400000">
          <a:off x="6205393" y="2201749"/>
          <a:ext cx="696584" cy="814871"/>
        </a:xfrm>
        <a:prstGeom prst="rightArrow">
          <a:avLst>
            <a:gd name="adj1" fmla="val 60000"/>
            <a:gd name="adj2" fmla="val 5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en-GB" sz="3100" kern="1200"/>
        </a:p>
      </dsp:txBody>
      <dsp:txXfrm rot="5400000">
        <a:off x="6205393" y="2201749"/>
        <a:ext cx="696584" cy="814871"/>
      </dsp:txXfrm>
    </dsp:sp>
    <dsp:sp modelId="{17487C34-D624-4525-8A4B-BF02183069CE}">
      <dsp:nvSpPr>
        <dsp:cNvPr id="0" name=""/>
        <dsp:cNvSpPr/>
      </dsp:nvSpPr>
      <dsp:spPr>
        <a:xfrm>
          <a:off x="4910798" y="3286054"/>
          <a:ext cx="3285773" cy="1971464"/>
        </a:xfrm>
        <a:prstGeom prst="roundRect">
          <a:avLst>
            <a:gd name="adj" fmla="val 10000"/>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GB" sz="3800" kern="1200" dirty="0" smtClean="0">
              <a:latin typeface="Aharoni" pitchFamily="2" charset="-79"/>
              <a:cs typeface="Aharoni" pitchFamily="2" charset="-79"/>
            </a:rPr>
            <a:t>Do you remember the CODE? </a:t>
          </a:r>
          <a:endParaRPr lang="es-ES" sz="3800" kern="1200" dirty="0">
            <a:latin typeface="Aharoni" pitchFamily="2" charset="-79"/>
            <a:cs typeface="Aharoni" pitchFamily="2" charset="-79"/>
          </a:endParaRPr>
        </a:p>
      </dsp:txBody>
      <dsp:txXfrm>
        <a:off x="4910798" y="3286054"/>
        <a:ext cx="3285773" cy="1971464"/>
      </dsp:txXfrm>
    </dsp:sp>
    <dsp:sp modelId="{E89B83A9-7CDA-45FF-9436-4A3620EC08F8}">
      <dsp:nvSpPr>
        <dsp:cNvPr id="0" name=""/>
        <dsp:cNvSpPr/>
      </dsp:nvSpPr>
      <dsp:spPr>
        <a:xfrm rot="10800000">
          <a:off x="3925066" y="3864350"/>
          <a:ext cx="696584" cy="814871"/>
        </a:xfrm>
        <a:prstGeom prst="rightArrow">
          <a:avLst>
            <a:gd name="adj1" fmla="val 60000"/>
            <a:gd name="adj2" fmla="val 5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en-GB" sz="3100" kern="1200"/>
        </a:p>
      </dsp:txBody>
      <dsp:txXfrm rot="10800000">
        <a:off x="3925066" y="3864350"/>
        <a:ext cx="696584" cy="814871"/>
      </dsp:txXfrm>
    </dsp:sp>
    <dsp:sp modelId="{87C52C79-78FD-4BBF-991F-D0D240FC16F8}">
      <dsp:nvSpPr>
        <dsp:cNvPr id="0" name=""/>
        <dsp:cNvSpPr/>
      </dsp:nvSpPr>
      <dsp:spPr>
        <a:xfrm>
          <a:off x="310715" y="3286054"/>
          <a:ext cx="3285773" cy="1971464"/>
        </a:xfrm>
        <a:prstGeom prst="roundRect">
          <a:avLst>
            <a:gd name="adj" fmla="val 1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GB" sz="3800" kern="1200" dirty="0" smtClean="0">
              <a:latin typeface="Aharoni" pitchFamily="2" charset="-79"/>
              <a:cs typeface="Aharoni" pitchFamily="2" charset="-79"/>
            </a:rPr>
            <a:t>What does the code means? </a:t>
          </a:r>
          <a:endParaRPr lang="es-ES" sz="3800" kern="1200" dirty="0">
            <a:latin typeface="Aharoni" pitchFamily="2" charset="-79"/>
            <a:cs typeface="Aharoni" pitchFamily="2" charset="-79"/>
          </a:endParaRPr>
        </a:p>
      </dsp:txBody>
      <dsp:txXfrm>
        <a:off x="310715" y="3286054"/>
        <a:ext cx="3285773" cy="1971464"/>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65B3D2-091E-4574-91B0-A7AD5E2B5567}">
      <dsp:nvSpPr>
        <dsp:cNvPr id="0" name=""/>
        <dsp:cNvSpPr/>
      </dsp:nvSpPr>
      <dsp:spPr>
        <a:xfrm>
          <a:off x="0" y="5512"/>
          <a:ext cx="8229600" cy="1131975"/>
        </a:xfrm>
        <a:prstGeom prst="roundRect">
          <a:avLst/>
        </a:prstGeom>
        <a:gradFill rotWithShape="0">
          <a:gsLst>
            <a:gs pos="0">
              <a:schemeClr val="accent6">
                <a:shade val="80000"/>
                <a:hueOff val="0"/>
                <a:satOff val="0"/>
                <a:lumOff val="0"/>
                <a:alphaOff val="0"/>
                <a:shade val="51000"/>
                <a:satMod val="130000"/>
              </a:schemeClr>
            </a:gs>
            <a:gs pos="80000">
              <a:schemeClr val="accent6">
                <a:shade val="80000"/>
                <a:hueOff val="0"/>
                <a:satOff val="0"/>
                <a:lumOff val="0"/>
                <a:alphaOff val="0"/>
                <a:shade val="93000"/>
                <a:satMod val="130000"/>
              </a:schemeClr>
            </a:gs>
            <a:gs pos="100000">
              <a:schemeClr val="accent6">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rtl="0">
            <a:lnSpc>
              <a:spcPct val="90000"/>
            </a:lnSpc>
            <a:spcBef>
              <a:spcPct val="0"/>
            </a:spcBef>
            <a:spcAft>
              <a:spcPct val="35000"/>
            </a:spcAft>
          </a:pPr>
          <a:r>
            <a:rPr lang="es-ES" sz="4300" kern="1200" dirty="0" smtClean="0">
              <a:latin typeface="Arial Black" pitchFamily="34" charset="0"/>
            </a:rPr>
            <a:t>SONG: solar system</a:t>
          </a:r>
          <a:endParaRPr lang="es-ES" sz="4300" kern="1200" dirty="0">
            <a:latin typeface="Arial Black" pitchFamily="34" charset="0"/>
          </a:endParaRPr>
        </a:p>
      </dsp:txBody>
      <dsp:txXfrm>
        <a:off x="0" y="5512"/>
        <a:ext cx="8229600" cy="113197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041366-C72F-4AA0-94C5-A3EE569CBDEE}">
      <dsp:nvSpPr>
        <dsp:cNvPr id="0" name=""/>
        <dsp:cNvSpPr/>
      </dsp:nvSpPr>
      <dsp:spPr>
        <a:xfrm>
          <a:off x="232450" y="1025753"/>
          <a:ext cx="4143610" cy="376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lvl="0" algn="l" defTabSz="1422400" rtl="0">
            <a:lnSpc>
              <a:spcPct val="90000"/>
            </a:lnSpc>
            <a:spcBef>
              <a:spcPct val="0"/>
            </a:spcBef>
            <a:spcAft>
              <a:spcPct val="35000"/>
            </a:spcAft>
          </a:pPr>
          <a:r>
            <a:rPr lang="en-GB" sz="3200" b="1" kern="1200" dirty="0" smtClean="0">
              <a:solidFill>
                <a:srgbClr val="00B050"/>
              </a:solidFill>
              <a:effectLst/>
              <a:latin typeface="Courier New" pitchFamily="49" charset="0"/>
              <a:cs typeface="Courier New" pitchFamily="49" charset="0"/>
            </a:rPr>
            <a:t>LISTEN AND FILL IN THE GAPS</a:t>
          </a:r>
          <a:r>
            <a:rPr lang="es-ES" sz="3200" b="1" kern="1200" dirty="0" smtClean="0">
              <a:solidFill>
                <a:srgbClr val="00B050"/>
              </a:solidFill>
              <a:effectLst/>
              <a:latin typeface="Courier New" pitchFamily="49" charset="0"/>
              <a:cs typeface="Courier New" pitchFamily="49" charset="0"/>
            </a:rPr>
            <a:t>.</a:t>
          </a:r>
          <a:endParaRPr lang="es-ES" sz="3200" b="1" kern="1200" dirty="0">
            <a:solidFill>
              <a:srgbClr val="00B050"/>
            </a:solidFill>
            <a:effectLst/>
            <a:latin typeface="Courier New" pitchFamily="49" charset="0"/>
            <a:cs typeface="Courier New" pitchFamily="49" charset="0"/>
          </a:endParaRPr>
        </a:p>
      </dsp:txBody>
      <dsp:txXfrm>
        <a:off x="232450" y="1025753"/>
        <a:ext cx="4143610" cy="376691"/>
      </dsp:txXfrm>
    </dsp:sp>
    <dsp:sp modelId="{1A8B99E8-18A5-487B-B9E3-4F7494064AC1}">
      <dsp:nvSpPr>
        <dsp:cNvPr id="0" name=""/>
        <dsp:cNvSpPr/>
      </dsp:nvSpPr>
      <dsp:spPr>
        <a:xfrm>
          <a:off x="232450" y="1402445"/>
          <a:ext cx="552481" cy="92080"/>
        </a:xfrm>
        <a:prstGeom prst="parallelogram">
          <a:avLst>
            <a:gd name="adj" fmla="val 14084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05C6F0F5-7C7E-47F6-B4B3-E08AFC710FE9}">
      <dsp:nvSpPr>
        <dsp:cNvPr id="0" name=""/>
        <dsp:cNvSpPr/>
      </dsp:nvSpPr>
      <dsp:spPr>
        <a:xfrm>
          <a:off x="817160" y="1402445"/>
          <a:ext cx="552481" cy="92080"/>
        </a:xfrm>
        <a:prstGeom prst="parallelogram">
          <a:avLst>
            <a:gd name="adj" fmla="val 14084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3B306173-2CF5-42D3-91A4-7DA2F45FBACC}">
      <dsp:nvSpPr>
        <dsp:cNvPr id="0" name=""/>
        <dsp:cNvSpPr/>
      </dsp:nvSpPr>
      <dsp:spPr>
        <a:xfrm>
          <a:off x="1401869" y="1402445"/>
          <a:ext cx="552481" cy="92080"/>
        </a:xfrm>
        <a:prstGeom prst="parallelogram">
          <a:avLst>
            <a:gd name="adj" fmla="val 14084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21089376-08D2-4C6E-8AAC-8505E0FFB22C}">
      <dsp:nvSpPr>
        <dsp:cNvPr id="0" name=""/>
        <dsp:cNvSpPr/>
      </dsp:nvSpPr>
      <dsp:spPr>
        <a:xfrm>
          <a:off x="1986579" y="1402445"/>
          <a:ext cx="552481" cy="92080"/>
        </a:xfrm>
        <a:prstGeom prst="parallelogram">
          <a:avLst>
            <a:gd name="adj" fmla="val 14084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EA292D5A-125A-4545-9E94-A59EC67D6F9B}">
      <dsp:nvSpPr>
        <dsp:cNvPr id="0" name=""/>
        <dsp:cNvSpPr/>
      </dsp:nvSpPr>
      <dsp:spPr>
        <a:xfrm>
          <a:off x="2571288" y="1402445"/>
          <a:ext cx="552481" cy="92080"/>
        </a:xfrm>
        <a:prstGeom prst="parallelogram">
          <a:avLst>
            <a:gd name="adj" fmla="val 14084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2D91A37-4D2D-4BCE-A337-D57428155F43}">
      <dsp:nvSpPr>
        <dsp:cNvPr id="0" name=""/>
        <dsp:cNvSpPr/>
      </dsp:nvSpPr>
      <dsp:spPr>
        <a:xfrm>
          <a:off x="3155998" y="1402445"/>
          <a:ext cx="552481" cy="92080"/>
        </a:xfrm>
        <a:prstGeom prst="parallelogram">
          <a:avLst>
            <a:gd name="adj" fmla="val 14084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B400E6AD-9A07-4D03-A8B3-55135F3038FB}">
      <dsp:nvSpPr>
        <dsp:cNvPr id="0" name=""/>
        <dsp:cNvSpPr/>
      </dsp:nvSpPr>
      <dsp:spPr>
        <a:xfrm>
          <a:off x="3740707" y="1402445"/>
          <a:ext cx="552481" cy="92080"/>
        </a:xfrm>
        <a:prstGeom prst="parallelogram">
          <a:avLst>
            <a:gd name="adj" fmla="val 14084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9F8695-C240-4B07-931E-2641D54ECDBA}" type="datetimeFigureOut">
              <a:rPr lang="es-ES" smtClean="0"/>
              <a:pPr/>
              <a:t>22/12/2013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719DBD-32CC-436D-8C65-634B86CFC5B9}" type="slidenum">
              <a:rPr lang="es-ES" smtClean="0"/>
              <a:pPr/>
              <a:t>‹Nº›</a:t>
            </a:fld>
            <a:endParaRPr lang="es-ES"/>
          </a:p>
        </p:txBody>
      </p:sp>
    </p:spTree>
    <p:extLst>
      <p:ext uri="{BB962C8B-B14F-4D97-AF65-F5344CB8AC3E}">
        <p14:creationId xmlns:p14="http://schemas.microsoft.com/office/powerpoint/2010/main" xmlns="" val="2385691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2719DBD-32CC-436D-8C65-634B86CFC5B9}" type="slidenum">
              <a:rPr lang="es-ES" smtClean="0"/>
              <a:pPr/>
              <a:t>6</a:t>
            </a:fld>
            <a:endParaRPr lang="es-ES"/>
          </a:p>
        </p:txBody>
      </p:sp>
    </p:spTree>
    <p:extLst>
      <p:ext uri="{BB962C8B-B14F-4D97-AF65-F5344CB8AC3E}">
        <p14:creationId xmlns:p14="http://schemas.microsoft.com/office/powerpoint/2010/main" xmlns="" val="2451980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A2719DBD-32CC-436D-8C65-634B86CFC5B9}" type="slidenum">
              <a:rPr lang="es-ES" smtClean="0"/>
              <a:pPr/>
              <a:t>9</a:t>
            </a:fld>
            <a:endParaRPr lang="es-ES"/>
          </a:p>
        </p:txBody>
      </p:sp>
    </p:spTree>
    <p:extLst>
      <p:ext uri="{BB962C8B-B14F-4D97-AF65-F5344CB8AC3E}">
        <p14:creationId xmlns:p14="http://schemas.microsoft.com/office/powerpoint/2010/main" xmlns="" val="1714583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ED3B3E8-69AB-4E62-8C7B-5FF28FDA4CDE}" type="datetimeFigureOut">
              <a:rPr lang="es-ES" smtClean="0"/>
              <a:pPr/>
              <a:t>22/12/2013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DEFE347-A18E-4BBB-A5A5-B25B2A3D4E34}" type="slidenum">
              <a:rPr lang="es-ES" smtClean="0"/>
              <a:pPr/>
              <a:t>‹Nº›</a:t>
            </a:fld>
            <a:endParaRPr lang="es-ES"/>
          </a:p>
        </p:txBody>
      </p:sp>
    </p:spTree>
    <p:extLst>
      <p:ext uri="{BB962C8B-B14F-4D97-AF65-F5344CB8AC3E}">
        <p14:creationId xmlns:p14="http://schemas.microsoft.com/office/powerpoint/2010/main" xmlns="" val="109859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ED3B3E8-69AB-4E62-8C7B-5FF28FDA4CDE}" type="datetimeFigureOut">
              <a:rPr lang="es-ES" smtClean="0"/>
              <a:pPr/>
              <a:t>22/12/2013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DEFE347-A18E-4BBB-A5A5-B25B2A3D4E34}" type="slidenum">
              <a:rPr lang="es-ES" smtClean="0"/>
              <a:pPr/>
              <a:t>‹Nº›</a:t>
            </a:fld>
            <a:endParaRPr lang="es-ES"/>
          </a:p>
        </p:txBody>
      </p:sp>
    </p:spTree>
    <p:extLst>
      <p:ext uri="{BB962C8B-B14F-4D97-AF65-F5344CB8AC3E}">
        <p14:creationId xmlns:p14="http://schemas.microsoft.com/office/powerpoint/2010/main" xmlns="" val="353104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ED3B3E8-69AB-4E62-8C7B-5FF28FDA4CDE}" type="datetimeFigureOut">
              <a:rPr lang="es-ES" smtClean="0"/>
              <a:pPr/>
              <a:t>22/12/2013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DEFE347-A18E-4BBB-A5A5-B25B2A3D4E34}" type="slidenum">
              <a:rPr lang="es-ES" smtClean="0"/>
              <a:pPr/>
              <a:t>‹Nº›</a:t>
            </a:fld>
            <a:endParaRPr lang="es-ES"/>
          </a:p>
        </p:txBody>
      </p:sp>
    </p:spTree>
    <p:extLst>
      <p:ext uri="{BB962C8B-B14F-4D97-AF65-F5344CB8AC3E}">
        <p14:creationId xmlns:p14="http://schemas.microsoft.com/office/powerpoint/2010/main" xmlns="" val="2743974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ED3B3E8-69AB-4E62-8C7B-5FF28FDA4CDE}" type="datetimeFigureOut">
              <a:rPr lang="es-ES" smtClean="0"/>
              <a:pPr/>
              <a:t>22/12/2013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DEFE347-A18E-4BBB-A5A5-B25B2A3D4E34}" type="slidenum">
              <a:rPr lang="es-ES" smtClean="0"/>
              <a:pPr/>
              <a:t>‹Nº›</a:t>
            </a:fld>
            <a:endParaRPr lang="es-ES"/>
          </a:p>
        </p:txBody>
      </p:sp>
    </p:spTree>
    <p:extLst>
      <p:ext uri="{BB962C8B-B14F-4D97-AF65-F5344CB8AC3E}">
        <p14:creationId xmlns:p14="http://schemas.microsoft.com/office/powerpoint/2010/main" xmlns="" val="2948319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ED3B3E8-69AB-4E62-8C7B-5FF28FDA4CDE}" type="datetimeFigureOut">
              <a:rPr lang="es-ES" smtClean="0"/>
              <a:pPr/>
              <a:t>22/12/2013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DEFE347-A18E-4BBB-A5A5-B25B2A3D4E34}" type="slidenum">
              <a:rPr lang="es-ES" smtClean="0"/>
              <a:pPr/>
              <a:t>‹Nº›</a:t>
            </a:fld>
            <a:endParaRPr lang="es-ES"/>
          </a:p>
        </p:txBody>
      </p:sp>
    </p:spTree>
    <p:extLst>
      <p:ext uri="{BB962C8B-B14F-4D97-AF65-F5344CB8AC3E}">
        <p14:creationId xmlns:p14="http://schemas.microsoft.com/office/powerpoint/2010/main" xmlns="" val="1752703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ED3B3E8-69AB-4E62-8C7B-5FF28FDA4CDE}" type="datetimeFigureOut">
              <a:rPr lang="es-ES" smtClean="0"/>
              <a:pPr/>
              <a:t>22/12/2013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DEFE347-A18E-4BBB-A5A5-B25B2A3D4E34}" type="slidenum">
              <a:rPr lang="es-ES" smtClean="0"/>
              <a:pPr/>
              <a:t>‹Nº›</a:t>
            </a:fld>
            <a:endParaRPr lang="es-ES"/>
          </a:p>
        </p:txBody>
      </p:sp>
    </p:spTree>
    <p:extLst>
      <p:ext uri="{BB962C8B-B14F-4D97-AF65-F5344CB8AC3E}">
        <p14:creationId xmlns:p14="http://schemas.microsoft.com/office/powerpoint/2010/main" xmlns="" val="3680851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ED3B3E8-69AB-4E62-8C7B-5FF28FDA4CDE}" type="datetimeFigureOut">
              <a:rPr lang="es-ES" smtClean="0"/>
              <a:pPr/>
              <a:t>22/12/2013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DEFE347-A18E-4BBB-A5A5-B25B2A3D4E34}" type="slidenum">
              <a:rPr lang="es-ES" smtClean="0"/>
              <a:pPr/>
              <a:t>‹Nº›</a:t>
            </a:fld>
            <a:endParaRPr lang="es-ES"/>
          </a:p>
        </p:txBody>
      </p:sp>
    </p:spTree>
    <p:extLst>
      <p:ext uri="{BB962C8B-B14F-4D97-AF65-F5344CB8AC3E}">
        <p14:creationId xmlns:p14="http://schemas.microsoft.com/office/powerpoint/2010/main" xmlns="" val="1828383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ED3B3E8-69AB-4E62-8C7B-5FF28FDA4CDE}" type="datetimeFigureOut">
              <a:rPr lang="es-ES" smtClean="0"/>
              <a:pPr/>
              <a:t>22/12/2013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DEFE347-A18E-4BBB-A5A5-B25B2A3D4E34}" type="slidenum">
              <a:rPr lang="es-ES" smtClean="0"/>
              <a:pPr/>
              <a:t>‹Nº›</a:t>
            </a:fld>
            <a:endParaRPr lang="es-ES"/>
          </a:p>
        </p:txBody>
      </p:sp>
    </p:spTree>
    <p:extLst>
      <p:ext uri="{BB962C8B-B14F-4D97-AF65-F5344CB8AC3E}">
        <p14:creationId xmlns:p14="http://schemas.microsoft.com/office/powerpoint/2010/main" xmlns="" val="3048957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ED3B3E8-69AB-4E62-8C7B-5FF28FDA4CDE}" type="datetimeFigureOut">
              <a:rPr lang="es-ES" smtClean="0"/>
              <a:pPr/>
              <a:t>22/12/2013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DEFE347-A18E-4BBB-A5A5-B25B2A3D4E34}" type="slidenum">
              <a:rPr lang="es-ES" smtClean="0"/>
              <a:pPr/>
              <a:t>‹Nº›</a:t>
            </a:fld>
            <a:endParaRPr lang="es-ES"/>
          </a:p>
        </p:txBody>
      </p:sp>
    </p:spTree>
    <p:extLst>
      <p:ext uri="{BB962C8B-B14F-4D97-AF65-F5344CB8AC3E}">
        <p14:creationId xmlns:p14="http://schemas.microsoft.com/office/powerpoint/2010/main" xmlns="" val="1500025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ED3B3E8-69AB-4E62-8C7B-5FF28FDA4CDE}" type="datetimeFigureOut">
              <a:rPr lang="es-ES" smtClean="0"/>
              <a:pPr/>
              <a:t>22/12/2013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DEFE347-A18E-4BBB-A5A5-B25B2A3D4E34}" type="slidenum">
              <a:rPr lang="es-ES" smtClean="0"/>
              <a:pPr/>
              <a:t>‹Nº›</a:t>
            </a:fld>
            <a:endParaRPr lang="es-ES"/>
          </a:p>
        </p:txBody>
      </p:sp>
    </p:spTree>
    <p:extLst>
      <p:ext uri="{BB962C8B-B14F-4D97-AF65-F5344CB8AC3E}">
        <p14:creationId xmlns:p14="http://schemas.microsoft.com/office/powerpoint/2010/main" xmlns="" val="1365861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ED3B3E8-69AB-4E62-8C7B-5FF28FDA4CDE}" type="datetimeFigureOut">
              <a:rPr lang="es-ES" smtClean="0"/>
              <a:pPr/>
              <a:t>22/12/2013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DEFE347-A18E-4BBB-A5A5-B25B2A3D4E34}" type="slidenum">
              <a:rPr lang="es-ES" smtClean="0"/>
              <a:pPr/>
              <a:t>‹Nº›</a:t>
            </a:fld>
            <a:endParaRPr lang="es-ES"/>
          </a:p>
        </p:txBody>
      </p:sp>
    </p:spTree>
    <p:extLst>
      <p:ext uri="{BB962C8B-B14F-4D97-AF65-F5344CB8AC3E}">
        <p14:creationId xmlns:p14="http://schemas.microsoft.com/office/powerpoint/2010/main" xmlns="" val="435808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D3B3E8-69AB-4E62-8C7B-5FF28FDA4CDE}" type="datetimeFigureOut">
              <a:rPr lang="es-ES" smtClean="0"/>
              <a:pPr/>
              <a:t>22/12/2013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EFE347-A18E-4BBB-A5A5-B25B2A3D4E34}" type="slidenum">
              <a:rPr lang="es-ES" smtClean="0"/>
              <a:pPr/>
              <a:t>‹Nº›</a:t>
            </a:fld>
            <a:endParaRPr lang="es-ES"/>
          </a:p>
        </p:txBody>
      </p:sp>
    </p:spTree>
    <p:extLst>
      <p:ext uri="{BB962C8B-B14F-4D97-AF65-F5344CB8AC3E}">
        <p14:creationId xmlns:p14="http://schemas.microsoft.com/office/powerpoint/2010/main" xmlns="" val="285952632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image" Target="../media/image9.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0.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1.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1.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1.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1.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1.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1.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1.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11.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11.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18.xml"/><Relationship Id="rId13" Type="http://schemas.openxmlformats.org/officeDocument/2006/relationships/image" Target="../media/image13.jpeg"/><Relationship Id="rId3" Type="http://schemas.openxmlformats.org/officeDocument/2006/relationships/diagramLayout" Target="../diagrams/layout17.xml"/><Relationship Id="rId7" Type="http://schemas.openxmlformats.org/officeDocument/2006/relationships/diagramData" Target="../diagrams/data18.xml"/><Relationship Id="rId12" Type="http://schemas.openxmlformats.org/officeDocument/2006/relationships/image" Target="../media/image12.jpe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hyperlink" Target="http://www.voki.com/pickup.php?scid=9100443&amp;height=267&amp;width=200" TargetMode="External"/><Relationship Id="rId3" Type="http://schemas.openxmlformats.org/officeDocument/2006/relationships/diagramLayout" Target="../diagrams/layout19.xml"/><Relationship Id="rId7" Type="http://schemas.openxmlformats.org/officeDocument/2006/relationships/hyperlink" Target="http://www.youtube.com/watch?v=tNlhqPz5-Kw" TargetMode="Externa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 Id="rId9" Type="http://schemas.openxmlformats.org/officeDocument/2006/relationships/hyperlink" Target="http://photopeach.com/album/pu05a1?invitecode=82fc419e82" TargetMode="Externa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16.jpe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4.xml"/><Relationship Id="rId3" Type="http://schemas.openxmlformats.org/officeDocument/2006/relationships/diagramLayout" Target="../diagrams/layout3.xml"/><Relationship Id="rId7" Type="http://schemas.openxmlformats.org/officeDocument/2006/relationships/hyperlink" Target="http://www.youtube.com/watch?v=tNlhqPz5-Kw" TargetMode="External"/><Relationship Id="rId12" Type="http://schemas.openxmlformats.org/officeDocument/2006/relationships/diagramColors" Target="../diagrams/colors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diagramQuickStyle" Target="../diagrams/quickStyle4.xml"/><Relationship Id="rId5" Type="http://schemas.openxmlformats.org/officeDocument/2006/relationships/diagramColors" Target="../diagrams/colors3.xml"/><Relationship Id="rId10" Type="http://schemas.openxmlformats.org/officeDocument/2006/relationships/diagramLayout" Target="../diagrams/layout4.xml"/><Relationship Id="rId4" Type="http://schemas.openxmlformats.org/officeDocument/2006/relationships/diagramQuickStyle" Target="../diagrams/quickStyle3.xml"/><Relationship Id="rId9"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PC\Downloads\2c3bcb78b2df04047c1cc912a1207ae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1"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2 Subtítulo"/>
          <p:cNvSpPr>
            <a:spLocks noGrp="1"/>
          </p:cNvSpPr>
          <p:nvPr>
            <p:ph type="subTitle" idx="1"/>
          </p:nvPr>
        </p:nvSpPr>
        <p:spPr>
          <a:xfrm>
            <a:off x="850" y="5517232"/>
            <a:ext cx="4967701" cy="1340768"/>
          </a:xfrm>
        </p:spPr>
        <p:txBody>
          <a:bodyPr>
            <a:normAutofit/>
          </a:bodyPr>
          <a:lstStyle/>
          <a:p>
            <a:pPr algn="l"/>
            <a:r>
              <a:rPr lang="es-ES" sz="1400" b="1" dirty="0" smtClean="0">
                <a:solidFill>
                  <a:schemeClr val="tx2">
                    <a:lumMod val="75000"/>
                  </a:schemeClr>
                </a:solidFill>
                <a:latin typeface="Bookman Old Style" pitchFamily="18" charset="0"/>
                <a:ea typeface="Adobe Ming Std L" pitchFamily="18" charset="-128"/>
              </a:rPr>
              <a:t>GROUP 8</a:t>
            </a:r>
          </a:p>
          <a:p>
            <a:pPr algn="l"/>
            <a:r>
              <a:rPr lang="es-ES" sz="1400" b="1" dirty="0" smtClean="0">
                <a:solidFill>
                  <a:schemeClr val="tx2">
                    <a:lumMod val="75000"/>
                  </a:schemeClr>
                </a:solidFill>
                <a:latin typeface="Bookman Old Style" pitchFamily="18" charset="0"/>
                <a:ea typeface="Adobe Ming Std L" pitchFamily="18" charset="-128"/>
              </a:rPr>
              <a:t>ESTELA ÁLVAREZ</a:t>
            </a:r>
          </a:p>
          <a:p>
            <a:pPr algn="l"/>
            <a:r>
              <a:rPr lang="es-ES" sz="1400" b="1" dirty="0" smtClean="0">
                <a:solidFill>
                  <a:schemeClr val="tx2">
                    <a:lumMod val="75000"/>
                  </a:schemeClr>
                </a:solidFill>
                <a:latin typeface="Bookman Old Style" pitchFamily="18" charset="0"/>
                <a:ea typeface="Adobe Ming Std L" pitchFamily="18" charset="-128"/>
              </a:rPr>
              <a:t>RAQUEL </a:t>
            </a:r>
            <a:r>
              <a:rPr lang="es-ES" sz="1400" b="1" dirty="0">
                <a:solidFill>
                  <a:schemeClr val="tx2">
                    <a:lumMod val="75000"/>
                  </a:schemeClr>
                </a:solidFill>
                <a:latin typeface="Bookman Old Style" pitchFamily="18" charset="0"/>
                <a:ea typeface="Adobe Ming Std L" pitchFamily="18" charset="-128"/>
              </a:rPr>
              <a:t>GONZÁLEZ </a:t>
            </a:r>
            <a:r>
              <a:rPr lang="es-ES" sz="1400" b="1" dirty="0" smtClean="0">
                <a:solidFill>
                  <a:schemeClr val="tx2">
                    <a:lumMod val="75000"/>
                  </a:schemeClr>
                </a:solidFill>
                <a:latin typeface="Bookman Old Style" pitchFamily="18" charset="0"/>
                <a:ea typeface="Adobe Ming Std L" pitchFamily="18" charset="-128"/>
              </a:rPr>
              <a:t>SÁNCHEZ </a:t>
            </a:r>
          </a:p>
          <a:p>
            <a:pPr algn="l"/>
            <a:r>
              <a:rPr lang="es-ES" sz="1400" b="1" dirty="0" smtClean="0">
                <a:solidFill>
                  <a:schemeClr val="tx2">
                    <a:lumMod val="75000"/>
                  </a:schemeClr>
                </a:solidFill>
                <a:latin typeface="Bookman Old Style" pitchFamily="18" charset="0"/>
                <a:ea typeface="Adobe Ming Std L" pitchFamily="18" charset="-128"/>
              </a:rPr>
              <a:t>FRANCISCO LÓPEZ</a:t>
            </a:r>
          </a:p>
          <a:p>
            <a:pPr algn="l"/>
            <a:r>
              <a:rPr lang="es-ES" sz="1400" b="1" dirty="0" smtClean="0">
                <a:solidFill>
                  <a:schemeClr val="tx2">
                    <a:lumMod val="75000"/>
                  </a:schemeClr>
                </a:solidFill>
                <a:latin typeface="Bookman Old Style" pitchFamily="18" charset="0"/>
                <a:ea typeface="Adobe Ming Std L" pitchFamily="18" charset="-128"/>
              </a:rPr>
              <a:t>ANTONELLA </a:t>
            </a:r>
            <a:r>
              <a:rPr lang="es-ES" sz="1400" b="1" dirty="0">
                <a:solidFill>
                  <a:schemeClr val="tx2">
                    <a:lumMod val="75000"/>
                  </a:schemeClr>
                </a:solidFill>
                <a:latin typeface="Bookman Old Style" pitchFamily="18" charset="0"/>
                <a:ea typeface="Adobe Ming Std L" pitchFamily="18" charset="-128"/>
              </a:rPr>
              <a:t>MARTELON GLARIA.</a:t>
            </a:r>
          </a:p>
        </p:txBody>
      </p:sp>
      <p:sp>
        <p:nvSpPr>
          <p:cNvPr id="2" name="1 Título"/>
          <p:cNvSpPr>
            <a:spLocks noGrp="1"/>
          </p:cNvSpPr>
          <p:nvPr>
            <p:ph type="ctrTitle"/>
          </p:nvPr>
        </p:nvSpPr>
        <p:spPr>
          <a:xfrm>
            <a:off x="0" y="13103"/>
            <a:ext cx="8820472" cy="895617"/>
          </a:xfrm>
        </p:spPr>
        <p:txBody>
          <a:bodyPr>
            <a:normAutofit/>
          </a:bodyPr>
          <a:lstStyle/>
          <a:p>
            <a:r>
              <a:rPr lang="es-ES" sz="4800" dirty="0" smtClean="0">
                <a:latin typeface="Adobe Ming Std L" pitchFamily="18" charset="-128"/>
                <a:ea typeface="Adobe Ming Std L" pitchFamily="18" charset="-128"/>
              </a:rPr>
              <a:t> </a:t>
            </a:r>
            <a:r>
              <a:rPr lang="es-ES" sz="4800" b="1" dirty="0" smtClean="0">
                <a:latin typeface="Adobe Ming Std L" pitchFamily="18" charset="-128"/>
                <a:ea typeface="Adobe Ming Std L" pitchFamily="18" charset="-128"/>
              </a:rPr>
              <a:t>A TRIP TO THE PLANETS</a:t>
            </a:r>
            <a:r>
              <a:rPr lang="es-ES" sz="3600" b="1" dirty="0" smtClean="0">
                <a:latin typeface="Adobe Ming Std L" pitchFamily="18" charset="-128"/>
                <a:ea typeface="Adobe Ming Std L" pitchFamily="18" charset="-128"/>
              </a:rPr>
              <a:t>!</a:t>
            </a:r>
            <a:endParaRPr lang="es-ES" sz="3600" b="1" dirty="0">
              <a:latin typeface="Adobe Ming Std L" pitchFamily="18" charset="-128"/>
              <a:ea typeface="Adobe Ming Std L" pitchFamily="18" charset="-128"/>
            </a:endParaRPr>
          </a:p>
        </p:txBody>
      </p:sp>
    </p:spTree>
    <p:extLst>
      <p:ext uri="{BB962C8B-B14F-4D97-AF65-F5344CB8AC3E}">
        <p14:creationId xmlns:p14="http://schemas.microsoft.com/office/powerpoint/2010/main" xmlns="" val="7936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animEffect transition="in" filter="fade">
                                      <p:cBhvr>
                                        <p:cTn id="9"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xmlns="" val="2107542638"/>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Marcador de contenido"/>
          <p:cNvGraphicFramePr>
            <a:graphicFrameLocks noGrp="1"/>
          </p:cNvGraphicFramePr>
          <p:nvPr>
            <p:ph idx="1"/>
            <p:extLst>
              <p:ext uri="{D42A27DB-BD31-4B8C-83A1-F6EECF244321}">
                <p14:modId xmlns:p14="http://schemas.microsoft.com/office/powerpoint/2010/main" xmlns="" val="1310712753"/>
              </p:ext>
            </p:extLst>
          </p:nvPr>
        </p:nvGraphicFramePr>
        <p:xfrm>
          <a:off x="179512" y="1570584"/>
          <a:ext cx="4932040" cy="52565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050" name="Picture 2"/>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5508104" y="1581661"/>
            <a:ext cx="3275459" cy="52735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3006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xmlns="" val="3617204809"/>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arcador de contenido"/>
          <p:cNvSpPr>
            <a:spLocks noGrp="1"/>
          </p:cNvSpPr>
          <p:nvPr>
            <p:ph idx="1"/>
          </p:nvPr>
        </p:nvSpPr>
        <p:spPr/>
        <p:txBody>
          <a:bodyPr/>
          <a:lstStyle/>
          <a:p>
            <a:pPr lvl="0"/>
            <a:r>
              <a:rPr lang="en-US" dirty="0" smtClean="0">
                <a:latin typeface="Arial Black" pitchFamily="34" charset="0"/>
              </a:rPr>
              <a:t>Which is the nearest planet from the Sun?</a:t>
            </a:r>
          </a:p>
          <a:p>
            <a:pPr marL="0" lvl="0" indent="0">
              <a:buNone/>
            </a:pPr>
            <a:endParaRPr lang="en-US" dirty="0" smtClean="0">
              <a:latin typeface="Arial Black" pitchFamily="34" charset="0"/>
            </a:endParaRPr>
          </a:p>
          <a:p>
            <a:pPr marL="971550" lvl="1" indent="-514350">
              <a:buFont typeface="+mj-lt"/>
              <a:buAutoNum type="alphaLcParenR"/>
            </a:pPr>
            <a:r>
              <a:rPr lang="en-US" dirty="0" smtClean="0">
                <a:latin typeface="Arial Black" pitchFamily="34" charset="0"/>
              </a:rPr>
              <a:t>Venus</a:t>
            </a:r>
            <a:endParaRPr lang="es-ES" dirty="0">
              <a:latin typeface="Arial Black" pitchFamily="34" charset="0"/>
            </a:endParaRPr>
          </a:p>
          <a:p>
            <a:pPr marL="971550" lvl="1" indent="-514350">
              <a:buFont typeface="+mj-lt"/>
              <a:buAutoNum type="alphaLcParenR"/>
            </a:pPr>
            <a:r>
              <a:rPr lang="en-US" dirty="0">
                <a:latin typeface="Arial Black" pitchFamily="34" charset="0"/>
              </a:rPr>
              <a:t>Mercury</a:t>
            </a:r>
            <a:endParaRPr lang="es-ES" dirty="0">
              <a:latin typeface="Arial Black" pitchFamily="34" charset="0"/>
            </a:endParaRPr>
          </a:p>
          <a:p>
            <a:pPr marL="971550" lvl="1" indent="-514350">
              <a:buFont typeface="+mj-lt"/>
              <a:buAutoNum type="alphaLcParenR"/>
            </a:pPr>
            <a:r>
              <a:rPr lang="en-US" dirty="0">
                <a:latin typeface="Arial Black" pitchFamily="34" charset="0"/>
              </a:rPr>
              <a:t>Jupiter</a:t>
            </a:r>
            <a:endParaRPr lang="es-ES" dirty="0">
              <a:latin typeface="Arial Black" pitchFamily="34" charset="0"/>
            </a:endParaRPr>
          </a:p>
          <a:p>
            <a:endParaRPr lang="es-ES" dirty="0"/>
          </a:p>
        </p:txBody>
      </p:sp>
      <p:pic>
        <p:nvPicPr>
          <p:cNvPr id="4" name="3 Imagen"/>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977214" y="2204864"/>
            <a:ext cx="4536504" cy="4536504"/>
          </a:xfrm>
          <a:prstGeom prst="rect">
            <a:avLst/>
          </a:prstGeom>
        </p:spPr>
      </p:pic>
    </p:spTree>
    <p:extLst>
      <p:ext uri="{BB962C8B-B14F-4D97-AF65-F5344CB8AC3E}">
        <p14:creationId xmlns:p14="http://schemas.microsoft.com/office/powerpoint/2010/main" xmlns="" val="413063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6">
                                            <p:txEl>
                                              <p:pRg st="3" end="3"/>
                                            </p:txEl>
                                          </p:spTgt>
                                        </p:tgtEl>
                                        <p:attrNameLst>
                                          <p:attrName>style.color</p:attrName>
                                        </p:attrNameLst>
                                      </p:cBhvr>
                                      <p:to>
                                        <a:srgbClr val="1BF33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xmlns="" val="1016323954"/>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contenido"/>
          <p:cNvSpPr>
            <a:spLocks noGrp="1"/>
          </p:cNvSpPr>
          <p:nvPr>
            <p:ph idx="1"/>
          </p:nvPr>
        </p:nvSpPr>
        <p:spPr/>
        <p:txBody>
          <a:bodyPr/>
          <a:lstStyle/>
          <a:p>
            <a:r>
              <a:rPr lang="en-US" dirty="0">
                <a:latin typeface="Arial Black" pitchFamily="34" charset="0"/>
              </a:rPr>
              <a:t>Which is the biggest planet</a:t>
            </a:r>
            <a:r>
              <a:rPr lang="en-US" dirty="0" smtClean="0">
                <a:latin typeface="Arial Black" pitchFamily="34" charset="0"/>
              </a:rPr>
              <a:t>?</a:t>
            </a:r>
          </a:p>
          <a:p>
            <a:pPr marL="0" indent="0">
              <a:buNone/>
            </a:pPr>
            <a:endParaRPr lang="es-ES" dirty="0">
              <a:latin typeface="Arial Black" pitchFamily="34" charset="0"/>
            </a:endParaRPr>
          </a:p>
          <a:p>
            <a:pPr marL="914400" lvl="1" indent="-514350">
              <a:buFont typeface="+mj-lt"/>
              <a:buAutoNum type="alphaLcParenR"/>
            </a:pPr>
            <a:r>
              <a:rPr lang="en-US" dirty="0">
                <a:latin typeface="Arial Black" pitchFamily="34" charset="0"/>
              </a:rPr>
              <a:t>Earth</a:t>
            </a:r>
            <a:endParaRPr lang="es-ES" dirty="0">
              <a:latin typeface="Arial Black" pitchFamily="34" charset="0"/>
            </a:endParaRPr>
          </a:p>
          <a:p>
            <a:pPr marL="914400" lvl="1" indent="-514350">
              <a:buFont typeface="+mj-lt"/>
              <a:buAutoNum type="alphaLcParenR"/>
            </a:pPr>
            <a:r>
              <a:rPr lang="en-US" dirty="0">
                <a:latin typeface="Arial Black" pitchFamily="34" charset="0"/>
              </a:rPr>
              <a:t>Saturn</a:t>
            </a:r>
            <a:endParaRPr lang="es-ES" dirty="0">
              <a:latin typeface="Arial Black" pitchFamily="34" charset="0"/>
            </a:endParaRPr>
          </a:p>
          <a:p>
            <a:pPr marL="914400" lvl="1" indent="-514350">
              <a:buFont typeface="+mj-lt"/>
              <a:buAutoNum type="alphaLcParenR"/>
            </a:pPr>
            <a:r>
              <a:rPr lang="en-US" dirty="0">
                <a:latin typeface="Arial Black" pitchFamily="34" charset="0"/>
              </a:rPr>
              <a:t>Jupiter</a:t>
            </a:r>
            <a:endParaRPr lang="es-ES" dirty="0">
              <a:latin typeface="Arial Black" pitchFamily="34" charset="0"/>
            </a:endParaRPr>
          </a:p>
          <a:p>
            <a:endParaRPr lang="es-ES" dirty="0"/>
          </a:p>
        </p:txBody>
      </p:sp>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923928" y="2204863"/>
            <a:ext cx="4541837" cy="4535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4260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4" end="4"/>
                                            </p:txEl>
                                          </p:spTgt>
                                        </p:tgtEl>
                                        <p:attrNameLst>
                                          <p:attrName>style.color</p:attrName>
                                        </p:attrNameLst>
                                      </p:cBhvr>
                                      <p:to>
                                        <a:srgbClr val="1BF33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xmlns="" val="1968199646"/>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contenido"/>
          <p:cNvSpPr>
            <a:spLocks noGrp="1"/>
          </p:cNvSpPr>
          <p:nvPr>
            <p:ph idx="1"/>
          </p:nvPr>
        </p:nvSpPr>
        <p:spPr/>
        <p:txBody>
          <a:bodyPr/>
          <a:lstStyle/>
          <a:p>
            <a:r>
              <a:rPr lang="en-US" dirty="0">
                <a:latin typeface="Arial Black" pitchFamily="34" charset="0"/>
              </a:rPr>
              <a:t>Which element of the Solar System is </a:t>
            </a:r>
          </a:p>
          <a:p>
            <a:pPr marL="0" indent="0">
              <a:buNone/>
            </a:pPr>
            <a:r>
              <a:rPr lang="en-US" dirty="0" smtClean="0">
                <a:latin typeface="Arial Black" pitchFamily="34" charset="0"/>
              </a:rPr>
              <a:t>the </a:t>
            </a:r>
            <a:r>
              <a:rPr lang="en-US" dirty="0">
                <a:latin typeface="Arial Black" pitchFamily="34" charset="0"/>
              </a:rPr>
              <a:t>brightest</a:t>
            </a:r>
            <a:r>
              <a:rPr lang="en-US" dirty="0" smtClean="0">
                <a:latin typeface="Arial Black" pitchFamily="34" charset="0"/>
              </a:rPr>
              <a:t>?</a:t>
            </a:r>
          </a:p>
          <a:p>
            <a:pPr marL="0" indent="0">
              <a:buNone/>
            </a:pPr>
            <a:endParaRPr lang="es-ES" dirty="0">
              <a:latin typeface="Arial Black" pitchFamily="34" charset="0"/>
            </a:endParaRPr>
          </a:p>
          <a:p>
            <a:pPr marL="914400" lvl="1" indent="-514350">
              <a:buFont typeface="+mj-lt"/>
              <a:buAutoNum type="alphaLcParenR"/>
            </a:pPr>
            <a:r>
              <a:rPr lang="en-US" dirty="0">
                <a:latin typeface="Arial Black" pitchFamily="34" charset="0"/>
              </a:rPr>
              <a:t>The Sun</a:t>
            </a:r>
            <a:endParaRPr lang="es-ES" dirty="0">
              <a:latin typeface="Arial Black" pitchFamily="34" charset="0"/>
            </a:endParaRPr>
          </a:p>
          <a:p>
            <a:pPr marL="914400" lvl="1" indent="-514350">
              <a:buFont typeface="+mj-lt"/>
              <a:buAutoNum type="alphaLcParenR"/>
            </a:pPr>
            <a:r>
              <a:rPr lang="en-US" dirty="0">
                <a:latin typeface="Arial Black" pitchFamily="34" charset="0"/>
              </a:rPr>
              <a:t>The planets</a:t>
            </a:r>
            <a:endParaRPr lang="es-ES" dirty="0">
              <a:latin typeface="Arial Black" pitchFamily="34" charset="0"/>
            </a:endParaRPr>
          </a:p>
          <a:p>
            <a:pPr marL="914400" lvl="1" indent="-514350">
              <a:buFont typeface="+mj-lt"/>
              <a:buAutoNum type="alphaLcParenR"/>
            </a:pPr>
            <a:r>
              <a:rPr lang="en-US" dirty="0">
                <a:latin typeface="Arial Black" pitchFamily="34" charset="0"/>
              </a:rPr>
              <a:t>Monkey</a:t>
            </a:r>
            <a:endParaRPr lang="es-ES" dirty="0">
              <a:latin typeface="Arial Black" pitchFamily="34" charset="0"/>
            </a:endParaRPr>
          </a:p>
          <a:p>
            <a:endParaRPr lang="es-ES" dirty="0"/>
          </a:p>
        </p:txBody>
      </p:sp>
      <p:pic>
        <p:nvPicPr>
          <p:cNvPr id="4098"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995936" y="2204863"/>
            <a:ext cx="4541837" cy="4535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3577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1BF33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xmlns="" val="1215298136"/>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contenido"/>
          <p:cNvSpPr>
            <a:spLocks noGrp="1"/>
          </p:cNvSpPr>
          <p:nvPr>
            <p:ph idx="1"/>
          </p:nvPr>
        </p:nvSpPr>
        <p:spPr/>
        <p:txBody>
          <a:bodyPr/>
          <a:lstStyle/>
          <a:p>
            <a:r>
              <a:rPr lang="en-US" dirty="0">
                <a:latin typeface="Arial Black" pitchFamily="34" charset="0"/>
              </a:rPr>
              <a:t>Which planet is between Venus and Mars</a:t>
            </a:r>
            <a:r>
              <a:rPr lang="en-US" dirty="0" smtClean="0">
                <a:latin typeface="Arial Black" pitchFamily="34" charset="0"/>
              </a:rPr>
              <a:t>?</a:t>
            </a:r>
          </a:p>
          <a:p>
            <a:pPr marL="0" indent="0">
              <a:buNone/>
            </a:pPr>
            <a:endParaRPr lang="es-ES" dirty="0">
              <a:latin typeface="Arial Black" pitchFamily="34" charset="0"/>
            </a:endParaRPr>
          </a:p>
          <a:p>
            <a:pPr marL="971550" lvl="1" indent="-514350">
              <a:buFont typeface="+mj-lt"/>
              <a:buAutoNum type="alphaLcParenR"/>
            </a:pPr>
            <a:r>
              <a:rPr lang="en-US" dirty="0">
                <a:latin typeface="Arial Black" pitchFamily="34" charset="0"/>
              </a:rPr>
              <a:t>Earth</a:t>
            </a:r>
            <a:endParaRPr lang="es-ES" dirty="0">
              <a:latin typeface="Arial Black" pitchFamily="34" charset="0"/>
            </a:endParaRPr>
          </a:p>
          <a:p>
            <a:pPr marL="971550" lvl="1" indent="-514350">
              <a:buFont typeface="+mj-lt"/>
              <a:buAutoNum type="alphaLcParenR"/>
            </a:pPr>
            <a:r>
              <a:rPr lang="en-US" dirty="0">
                <a:latin typeface="Arial Black" pitchFamily="34" charset="0"/>
              </a:rPr>
              <a:t>Mercury</a:t>
            </a:r>
            <a:endParaRPr lang="es-ES" dirty="0">
              <a:latin typeface="Arial Black" pitchFamily="34" charset="0"/>
            </a:endParaRPr>
          </a:p>
          <a:p>
            <a:pPr marL="971550" lvl="1" indent="-514350">
              <a:buFont typeface="+mj-lt"/>
              <a:buAutoNum type="alphaLcParenR"/>
            </a:pPr>
            <a:r>
              <a:rPr lang="en-US" dirty="0">
                <a:latin typeface="Arial Black" pitchFamily="34" charset="0"/>
              </a:rPr>
              <a:t>Uranus</a:t>
            </a:r>
            <a:endParaRPr lang="es-ES" dirty="0">
              <a:latin typeface="Arial Black" pitchFamily="34" charset="0"/>
            </a:endParaRPr>
          </a:p>
          <a:p>
            <a:endParaRPr lang="es-ES" dirty="0"/>
          </a:p>
        </p:txBody>
      </p:sp>
      <p:pic>
        <p:nvPicPr>
          <p:cNvPr id="5122"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851919" y="2204864"/>
            <a:ext cx="4541837" cy="4535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4688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1BF33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xmlns="" val="699523249"/>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contenido"/>
          <p:cNvSpPr>
            <a:spLocks noGrp="1"/>
          </p:cNvSpPr>
          <p:nvPr>
            <p:ph idx="1"/>
          </p:nvPr>
        </p:nvSpPr>
        <p:spPr/>
        <p:txBody>
          <a:bodyPr/>
          <a:lstStyle/>
          <a:p>
            <a:r>
              <a:rPr lang="en-US" dirty="0">
                <a:latin typeface="Arial Black" pitchFamily="34" charset="0"/>
              </a:rPr>
              <a:t>Which planet has got some rings</a:t>
            </a:r>
            <a:r>
              <a:rPr lang="en-US" dirty="0" smtClean="0">
                <a:latin typeface="Arial Black" pitchFamily="34" charset="0"/>
              </a:rPr>
              <a:t>?</a:t>
            </a:r>
          </a:p>
          <a:p>
            <a:pPr marL="0" indent="0">
              <a:buNone/>
            </a:pPr>
            <a:endParaRPr lang="es-ES" dirty="0">
              <a:latin typeface="Arial Black" pitchFamily="34" charset="0"/>
            </a:endParaRPr>
          </a:p>
          <a:p>
            <a:pPr marL="914400" lvl="1" indent="-514350">
              <a:buFont typeface="+mj-lt"/>
              <a:buAutoNum type="alphaLcParenR"/>
            </a:pPr>
            <a:r>
              <a:rPr lang="en-US" dirty="0">
                <a:latin typeface="Arial Black" pitchFamily="34" charset="0"/>
              </a:rPr>
              <a:t>Earth</a:t>
            </a:r>
            <a:endParaRPr lang="es-ES" dirty="0">
              <a:latin typeface="Arial Black" pitchFamily="34" charset="0"/>
            </a:endParaRPr>
          </a:p>
          <a:p>
            <a:pPr marL="914400" lvl="1" indent="-514350">
              <a:buFont typeface="+mj-lt"/>
              <a:buAutoNum type="alphaLcParenR"/>
            </a:pPr>
            <a:r>
              <a:rPr lang="en-US" dirty="0">
                <a:latin typeface="Arial Black" pitchFamily="34" charset="0"/>
              </a:rPr>
              <a:t>Neptune</a:t>
            </a:r>
            <a:endParaRPr lang="es-ES" dirty="0">
              <a:latin typeface="Arial Black" pitchFamily="34" charset="0"/>
            </a:endParaRPr>
          </a:p>
          <a:p>
            <a:pPr marL="914400" lvl="1" indent="-514350">
              <a:buFont typeface="+mj-lt"/>
              <a:buAutoNum type="alphaLcParenR"/>
            </a:pPr>
            <a:r>
              <a:rPr lang="en-US" dirty="0">
                <a:latin typeface="Arial Black" pitchFamily="34" charset="0"/>
              </a:rPr>
              <a:t>Saturn</a:t>
            </a:r>
            <a:endParaRPr lang="es-ES" dirty="0">
              <a:latin typeface="Arial Black" pitchFamily="34" charset="0"/>
            </a:endParaRPr>
          </a:p>
        </p:txBody>
      </p:sp>
      <p:pic>
        <p:nvPicPr>
          <p:cNvPr id="6146"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851920" y="2290830"/>
            <a:ext cx="4541837" cy="4535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9941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4" end="4"/>
                                            </p:txEl>
                                          </p:spTgt>
                                        </p:tgtEl>
                                        <p:attrNameLst>
                                          <p:attrName>style.color</p:attrName>
                                        </p:attrNameLst>
                                      </p:cBhvr>
                                      <p:to>
                                        <a:srgbClr val="1BF33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xmlns="" val="1570671139"/>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contenido"/>
          <p:cNvSpPr>
            <a:spLocks noGrp="1"/>
          </p:cNvSpPr>
          <p:nvPr>
            <p:ph idx="1"/>
          </p:nvPr>
        </p:nvSpPr>
        <p:spPr/>
        <p:txBody>
          <a:bodyPr/>
          <a:lstStyle/>
          <a:p>
            <a:r>
              <a:rPr lang="en-US" dirty="0">
                <a:latin typeface="Arial Black" pitchFamily="34" charset="0"/>
              </a:rPr>
              <a:t>How can you trip to the planets</a:t>
            </a:r>
            <a:r>
              <a:rPr lang="en-US" dirty="0" smtClean="0">
                <a:latin typeface="Arial Black" pitchFamily="34" charset="0"/>
              </a:rPr>
              <a:t>?</a:t>
            </a:r>
          </a:p>
          <a:p>
            <a:pPr marL="0" indent="0">
              <a:buNone/>
            </a:pPr>
            <a:endParaRPr lang="es-ES" dirty="0">
              <a:latin typeface="Arial Black" pitchFamily="34" charset="0"/>
            </a:endParaRPr>
          </a:p>
          <a:p>
            <a:pPr marL="971550" lvl="1" indent="-514350">
              <a:buFont typeface="+mj-lt"/>
              <a:buAutoNum type="alphaLcParenR"/>
            </a:pPr>
            <a:r>
              <a:rPr lang="en-US" dirty="0">
                <a:latin typeface="Arial Black" pitchFamily="34" charset="0"/>
              </a:rPr>
              <a:t>We can’t</a:t>
            </a:r>
            <a:endParaRPr lang="es-ES" dirty="0">
              <a:latin typeface="Arial Black" pitchFamily="34" charset="0"/>
            </a:endParaRPr>
          </a:p>
          <a:p>
            <a:pPr marL="971550" lvl="1" indent="-514350">
              <a:buFont typeface="+mj-lt"/>
              <a:buAutoNum type="alphaLcParenR"/>
            </a:pPr>
            <a:r>
              <a:rPr lang="en-US" dirty="0">
                <a:latin typeface="Arial Black" pitchFamily="34" charset="0"/>
              </a:rPr>
              <a:t>With a spaceship</a:t>
            </a:r>
            <a:endParaRPr lang="es-ES" dirty="0">
              <a:latin typeface="Arial Black" pitchFamily="34" charset="0"/>
            </a:endParaRPr>
          </a:p>
          <a:p>
            <a:pPr marL="971550" lvl="1" indent="-514350">
              <a:buFont typeface="+mj-lt"/>
              <a:buAutoNum type="alphaLcParenR"/>
            </a:pPr>
            <a:r>
              <a:rPr lang="en-US" dirty="0">
                <a:latin typeface="Arial Black" pitchFamily="34" charset="0"/>
              </a:rPr>
              <a:t>Flying</a:t>
            </a:r>
            <a:endParaRPr lang="es-ES" dirty="0">
              <a:latin typeface="Arial Black" pitchFamily="34" charset="0"/>
            </a:endParaRPr>
          </a:p>
          <a:p>
            <a:endParaRPr lang="es-ES" dirty="0"/>
          </a:p>
        </p:txBody>
      </p:sp>
      <p:pic>
        <p:nvPicPr>
          <p:cNvPr id="7171"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004048" y="2492896"/>
            <a:ext cx="3923928" cy="37890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4709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1BF33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xmlns="" val="826937405"/>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contenido"/>
          <p:cNvSpPr>
            <a:spLocks noGrp="1"/>
          </p:cNvSpPr>
          <p:nvPr>
            <p:ph idx="1"/>
          </p:nvPr>
        </p:nvSpPr>
        <p:spPr/>
        <p:txBody>
          <a:bodyPr/>
          <a:lstStyle/>
          <a:p>
            <a:r>
              <a:rPr lang="en-US" dirty="0">
                <a:latin typeface="Arial Black" pitchFamily="34" charset="0"/>
              </a:rPr>
              <a:t>Which is the smallest planet of the Solar System</a:t>
            </a:r>
            <a:r>
              <a:rPr lang="en-US" dirty="0" smtClean="0">
                <a:latin typeface="Arial Black" pitchFamily="34" charset="0"/>
              </a:rPr>
              <a:t>?</a:t>
            </a:r>
          </a:p>
          <a:p>
            <a:pPr marL="0" indent="0">
              <a:buNone/>
            </a:pPr>
            <a:endParaRPr lang="es-ES" dirty="0">
              <a:latin typeface="Arial Black" pitchFamily="34" charset="0"/>
            </a:endParaRPr>
          </a:p>
          <a:p>
            <a:pPr marL="971550" lvl="1" indent="-514350">
              <a:buFont typeface="+mj-lt"/>
              <a:buAutoNum type="alphaLcParenR"/>
            </a:pPr>
            <a:r>
              <a:rPr lang="en-US" dirty="0">
                <a:latin typeface="Arial Black" pitchFamily="34" charset="0"/>
              </a:rPr>
              <a:t>Uranus</a:t>
            </a:r>
            <a:endParaRPr lang="es-ES" dirty="0">
              <a:latin typeface="Arial Black" pitchFamily="34" charset="0"/>
            </a:endParaRPr>
          </a:p>
          <a:p>
            <a:pPr marL="971550" lvl="1" indent="-514350">
              <a:buFont typeface="+mj-lt"/>
              <a:buAutoNum type="alphaLcParenR"/>
            </a:pPr>
            <a:r>
              <a:rPr lang="en-US" dirty="0">
                <a:latin typeface="Arial Black" pitchFamily="34" charset="0"/>
              </a:rPr>
              <a:t>Saturn</a:t>
            </a:r>
            <a:endParaRPr lang="es-ES" dirty="0">
              <a:latin typeface="Arial Black" pitchFamily="34" charset="0"/>
            </a:endParaRPr>
          </a:p>
          <a:p>
            <a:pPr marL="971550" lvl="1" indent="-514350">
              <a:buFont typeface="+mj-lt"/>
              <a:buAutoNum type="alphaLcParenR"/>
            </a:pPr>
            <a:r>
              <a:rPr lang="en-US" dirty="0">
                <a:latin typeface="Arial Black" pitchFamily="34" charset="0"/>
              </a:rPr>
              <a:t>Mercury</a:t>
            </a:r>
            <a:endParaRPr lang="es-ES" dirty="0">
              <a:latin typeface="Arial Black" pitchFamily="34" charset="0"/>
            </a:endParaRPr>
          </a:p>
          <a:p>
            <a:endParaRPr lang="es-ES" dirty="0"/>
          </a:p>
        </p:txBody>
      </p:sp>
      <p:pic>
        <p:nvPicPr>
          <p:cNvPr id="8194"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067944" y="2654860"/>
            <a:ext cx="4190703" cy="41848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5411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4" end="4"/>
                                            </p:txEl>
                                          </p:spTgt>
                                        </p:tgtEl>
                                        <p:attrNameLst>
                                          <p:attrName>style.color</p:attrName>
                                        </p:attrNameLst>
                                      </p:cBhvr>
                                      <p:to>
                                        <a:srgbClr val="1BF33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xmlns="" val="3328474313"/>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contenido"/>
          <p:cNvSpPr>
            <a:spLocks noGrp="1"/>
          </p:cNvSpPr>
          <p:nvPr>
            <p:ph idx="1"/>
          </p:nvPr>
        </p:nvSpPr>
        <p:spPr/>
        <p:txBody>
          <a:bodyPr/>
          <a:lstStyle/>
          <a:p>
            <a:r>
              <a:rPr lang="en-US" dirty="0">
                <a:latin typeface="Arial Black" pitchFamily="34" charset="0"/>
              </a:rPr>
              <a:t>Which is the pretty blue planet</a:t>
            </a:r>
            <a:r>
              <a:rPr lang="en-US" dirty="0" smtClean="0">
                <a:latin typeface="Arial Black" pitchFamily="34" charset="0"/>
              </a:rPr>
              <a:t>?</a:t>
            </a:r>
          </a:p>
          <a:p>
            <a:pPr marL="0" indent="0">
              <a:buNone/>
            </a:pPr>
            <a:endParaRPr lang="es-ES" dirty="0">
              <a:latin typeface="Arial Black" pitchFamily="34" charset="0"/>
            </a:endParaRPr>
          </a:p>
          <a:p>
            <a:pPr marL="971550" lvl="1" indent="-514350">
              <a:buFont typeface="+mj-lt"/>
              <a:buAutoNum type="alphaLcParenR"/>
            </a:pPr>
            <a:r>
              <a:rPr lang="en-US" dirty="0">
                <a:latin typeface="Arial Black" pitchFamily="34" charset="0"/>
              </a:rPr>
              <a:t>Neptune</a:t>
            </a:r>
            <a:endParaRPr lang="es-ES" dirty="0">
              <a:latin typeface="Arial Black" pitchFamily="34" charset="0"/>
            </a:endParaRPr>
          </a:p>
          <a:p>
            <a:pPr marL="971550" lvl="1" indent="-514350">
              <a:buFont typeface="+mj-lt"/>
              <a:buAutoNum type="alphaLcParenR"/>
            </a:pPr>
            <a:r>
              <a:rPr lang="en-US" dirty="0">
                <a:latin typeface="Arial Black" pitchFamily="34" charset="0"/>
              </a:rPr>
              <a:t>Mars</a:t>
            </a:r>
            <a:endParaRPr lang="es-ES" dirty="0">
              <a:latin typeface="Arial Black" pitchFamily="34" charset="0"/>
            </a:endParaRPr>
          </a:p>
          <a:p>
            <a:pPr marL="971550" lvl="1" indent="-514350">
              <a:buFont typeface="+mj-lt"/>
              <a:buAutoNum type="alphaLcParenR"/>
            </a:pPr>
            <a:r>
              <a:rPr lang="en-US" dirty="0">
                <a:latin typeface="Arial Black" pitchFamily="34" charset="0"/>
              </a:rPr>
              <a:t>Venus</a:t>
            </a:r>
            <a:endParaRPr lang="es-ES" dirty="0">
              <a:latin typeface="Arial Black" pitchFamily="34" charset="0"/>
            </a:endParaRPr>
          </a:p>
          <a:p>
            <a:endParaRPr lang="es-ES" dirty="0"/>
          </a:p>
        </p:txBody>
      </p:sp>
      <p:pic>
        <p:nvPicPr>
          <p:cNvPr id="9218"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707904" y="2204864"/>
            <a:ext cx="4541837" cy="4535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894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1BF33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xmlns="" val="821101638"/>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contenido"/>
          <p:cNvSpPr>
            <a:spLocks noGrp="1"/>
          </p:cNvSpPr>
          <p:nvPr>
            <p:ph idx="1"/>
          </p:nvPr>
        </p:nvSpPr>
        <p:spPr/>
        <p:txBody>
          <a:bodyPr/>
          <a:lstStyle/>
          <a:p>
            <a:r>
              <a:rPr lang="en-US" dirty="0">
                <a:latin typeface="Arial Black" pitchFamily="34" charset="0"/>
              </a:rPr>
              <a:t>How many planets are there in the Solar System</a:t>
            </a:r>
            <a:r>
              <a:rPr lang="en-US" dirty="0" smtClean="0">
                <a:latin typeface="Arial Black" pitchFamily="34" charset="0"/>
              </a:rPr>
              <a:t>?</a:t>
            </a:r>
          </a:p>
          <a:p>
            <a:pPr marL="0" indent="0">
              <a:buNone/>
            </a:pPr>
            <a:endParaRPr lang="es-ES" dirty="0">
              <a:latin typeface="Arial Black" pitchFamily="34" charset="0"/>
            </a:endParaRPr>
          </a:p>
          <a:p>
            <a:pPr marL="971550" lvl="1" indent="-514350">
              <a:buFont typeface="+mj-lt"/>
              <a:buAutoNum type="alphaLcParenR"/>
            </a:pPr>
            <a:r>
              <a:rPr lang="en-US" dirty="0">
                <a:latin typeface="Arial Black" pitchFamily="34" charset="0"/>
              </a:rPr>
              <a:t>2</a:t>
            </a:r>
            <a:endParaRPr lang="es-ES" dirty="0">
              <a:latin typeface="Arial Black" pitchFamily="34" charset="0"/>
            </a:endParaRPr>
          </a:p>
          <a:p>
            <a:pPr marL="971550" lvl="1" indent="-514350">
              <a:buFont typeface="+mj-lt"/>
              <a:buAutoNum type="alphaLcParenR"/>
            </a:pPr>
            <a:r>
              <a:rPr lang="en-US" dirty="0">
                <a:latin typeface="Arial Black" pitchFamily="34" charset="0"/>
              </a:rPr>
              <a:t>8</a:t>
            </a:r>
            <a:endParaRPr lang="es-ES" dirty="0">
              <a:latin typeface="Arial Black" pitchFamily="34" charset="0"/>
            </a:endParaRPr>
          </a:p>
          <a:p>
            <a:pPr marL="971550" lvl="1" indent="-514350">
              <a:buFont typeface="+mj-lt"/>
              <a:buAutoNum type="alphaLcParenR"/>
            </a:pPr>
            <a:r>
              <a:rPr lang="en-US" dirty="0">
                <a:latin typeface="Arial Black" pitchFamily="34" charset="0"/>
              </a:rPr>
              <a:t>5</a:t>
            </a:r>
            <a:endParaRPr lang="es-ES" dirty="0">
              <a:latin typeface="Arial Black" pitchFamily="34" charset="0"/>
            </a:endParaRPr>
          </a:p>
          <a:p>
            <a:endParaRPr lang="es-ES" dirty="0"/>
          </a:p>
        </p:txBody>
      </p:sp>
      <p:pic>
        <p:nvPicPr>
          <p:cNvPr id="10242"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427984" y="2154398"/>
            <a:ext cx="4541837" cy="4535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7355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1BF33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220072" y="260648"/>
            <a:ext cx="3466728" cy="792088"/>
          </a:xfrm>
        </p:spPr>
        <p:txBody>
          <a:bodyPr>
            <a:normAutofit fontScale="90000"/>
          </a:bodyPr>
          <a:lstStyle/>
          <a:p>
            <a:r>
              <a:rPr lang="es-ES" dirty="0" smtClean="0"/>
              <a:t>                         </a:t>
            </a:r>
            <a:r>
              <a:rPr lang="es-ES" b="1" dirty="0" smtClean="0">
                <a:solidFill>
                  <a:schemeClr val="tx2">
                    <a:lumMod val="75000"/>
                  </a:schemeClr>
                </a:solidFill>
                <a:effectLst>
                  <a:outerShdw blurRad="38100" dist="38100" dir="2700000" algn="tl">
                    <a:srgbClr val="000000">
                      <a:alpha val="43137"/>
                    </a:srgbClr>
                  </a:outerShdw>
                </a:effectLst>
                <a:latin typeface="Aharoni" pitchFamily="2" charset="-79"/>
                <a:cs typeface="Aharoni" pitchFamily="2" charset="-79"/>
              </a:rPr>
              <a:t>INDEX</a:t>
            </a:r>
            <a:endParaRPr lang="es-ES" b="1" dirty="0">
              <a:solidFill>
                <a:schemeClr val="tx2">
                  <a:lumMod val="75000"/>
                </a:schemeClr>
              </a:solidFill>
              <a:effectLst>
                <a:outerShdw blurRad="38100" dist="38100" dir="2700000" algn="tl">
                  <a:srgbClr val="000000">
                    <a:alpha val="43137"/>
                  </a:srgbClr>
                </a:outerShdw>
              </a:effectLst>
              <a:latin typeface="Aharoni" pitchFamily="2" charset="-79"/>
              <a:cs typeface="Aharoni" pitchFamily="2" charset="-79"/>
            </a:endParaRPr>
          </a:p>
        </p:txBody>
      </p:sp>
      <p:sp>
        <p:nvSpPr>
          <p:cNvPr id="2" name="1 Marcador de contenido"/>
          <p:cNvSpPr>
            <a:spLocks noGrp="1"/>
          </p:cNvSpPr>
          <p:nvPr>
            <p:ph idx="1"/>
          </p:nvPr>
        </p:nvSpPr>
        <p:spPr>
          <a:xfrm>
            <a:off x="4932040" y="1556792"/>
            <a:ext cx="4032448" cy="5201008"/>
          </a:xfrm>
        </p:spPr>
        <p:txBody>
          <a:bodyPr/>
          <a:lstStyle/>
          <a:p>
            <a:pPr marL="514350" indent="-514350">
              <a:buFont typeface="+mj-lt"/>
              <a:buAutoNum type="arabicPeriod"/>
            </a:pPr>
            <a:r>
              <a:rPr lang="en-GB" b="1" dirty="0" smtClean="0">
                <a:solidFill>
                  <a:schemeClr val="accent5"/>
                </a:solidFill>
                <a:latin typeface="EngraversGothic BT" pitchFamily="34" charset="0"/>
                <a:cs typeface="Aharoni" pitchFamily="2" charset="-79"/>
              </a:rPr>
              <a:t>Story “A trip to the Planets!” </a:t>
            </a:r>
          </a:p>
          <a:p>
            <a:pPr marL="514350" indent="-514350">
              <a:buFont typeface="+mj-lt"/>
              <a:buAutoNum type="arabicPeriod"/>
            </a:pPr>
            <a:r>
              <a:rPr lang="en-GB" b="1" dirty="0" smtClean="0">
                <a:solidFill>
                  <a:schemeClr val="accent5"/>
                </a:solidFill>
                <a:latin typeface="EngraversGothic BT" pitchFamily="34" charset="0"/>
                <a:cs typeface="Aharoni" pitchFamily="2" charset="-79"/>
              </a:rPr>
              <a:t>Song: Solar system song.</a:t>
            </a:r>
          </a:p>
          <a:p>
            <a:pPr marL="514350" indent="-514350">
              <a:buFont typeface="+mj-lt"/>
              <a:buAutoNum type="arabicPeriod"/>
            </a:pPr>
            <a:r>
              <a:rPr lang="en-GB" b="1" dirty="0" smtClean="0">
                <a:solidFill>
                  <a:schemeClr val="accent5"/>
                </a:solidFill>
                <a:latin typeface="EngraversGothic BT" pitchFamily="34" charset="0"/>
                <a:cs typeface="Aharoni" pitchFamily="2" charset="-79"/>
              </a:rPr>
              <a:t>Final task: Space Quiz.</a:t>
            </a:r>
          </a:p>
          <a:p>
            <a:pPr marL="514350" indent="-514350">
              <a:buFont typeface="+mj-lt"/>
              <a:buAutoNum type="arabicPeriod"/>
            </a:pPr>
            <a:r>
              <a:rPr lang="en-GB" b="1" dirty="0" smtClean="0">
                <a:solidFill>
                  <a:schemeClr val="accent5"/>
                </a:solidFill>
                <a:latin typeface="EngraversGothic BT" pitchFamily="34" charset="0"/>
                <a:cs typeface="Aharoni" pitchFamily="2" charset="-79"/>
              </a:rPr>
              <a:t>Some other activities!</a:t>
            </a:r>
            <a:endParaRPr lang="en-GB" b="1" dirty="0">
              <a:solidFill>
                <a:schemeClr val="accent5"/>
              </a:solidFill>
              <a:latin typeface="EngraversGothic BT" pitchFamily="34" charset="0"/>
              <a:cs typeface="Aharoni" pitchFamily="2" charset="-79"/>
            </a:endParaRPr>
          </a:p>
        </p:txBody>
      </p:sp>
      <p:pic>
        <p:nvPicPr>
          <p:cNvPr id="2051" name="Picture 3" descr="C:\Users\PC\Downloads\e64ad171fcc67ef06c60238175fe901c.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88640"/>
            <a:ext cx="4644008" cy="65691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79168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xmlns="" val="3490610988"/>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contenido"/>
          <p:cNvSpPr>
            <a:spLocks noGrp="1"/>
          </p:cNvSpPr>
          <p:nvPr>
            <p:ph idx="1"/>
          </p:nvPr>
        </p:nvSpPr>
        <p:spPr/>
        <p:txBody>
          <a:bodyPr/>
          <a:lstStyle/>
          <a:p>
            <a:r>
              <a:rPr lang="en-US" dirty="0">
                <a:latin typeface="Arial Black" pitchFamily="34" charset="0"/>
              </a:rPr>
              <a:t>Which is the last planet</a:t>
            </a:r>
            <a:r>
              <a:rPr lang="en-US" dirty="0" smtClean="0">
                <a:latin typeface="Arial Black" pitchFamily="34" charset="0"/>
              </a:rPr>
              <a:t>?</a:t>
            </a:r>
          </a:p>
          <a:p>
            <a:pPr marL="0" indent="0">
              <a:buNone/>
            </a:pPr>
            <a:endParaRPr lang="es-ES" dirty="0">
              <a:latin typeface="Arial Black" pitchFamily="34" charset="0"/>
            </a:endParaRPr>
          </a:p>
          <a:p>
            <a:pPr marL="971550" lvl="1" indent="-514350">
              <a:buFont typeface="+mj-lt"/>
              <a:buAutoNum type="alphaLcParenR"/>
            </a:pPr>
            <a:r>
              <a:rPr lang="en-US" dirty="0">
                <a:latin typeface="Arial Black" pitchFamily="34" charset="0"/>
              </a:rPr>
              <a:t>Uranus</a:t>
            </a:r>
            <a:endParaRPr lang="es-ES" dirty="0">
              <a:latin typeface="Arial Black" pitchFamily="34" charset="0"/>
            </a:endParaRPr>
          </a:p>
          <a:p>
            <a:pPr marL="971550" lvl="1" indent="-514350">
              <a:buFont typeface="+mj-lt"/>
              <a:buAutoNum type="alphaLcParenR"/>
            </a:pPr>
            <a:r>
              <a:rPr lang="en-US" dirty="0">
                <a:latin typeface="Arial Black" pitchFamily="34" charset="0"/>
              </a:rPr>
              <a:t>Pluto</a:t>
            </a:r>
            <a:endParaRPr lang="es-ES" dirty="0">
              <a:latin typeface="Arial Black" pitchFamily="34" charset="0"/>
            </a:endParaRPr>
          </a:p>
          <a:p>
            <a:pPr marL="971550" lvl="1" indent="-514350">
              <a:buFont typeface="+mj-lt"/>
              <a:buAutoNum type="alphaLcParenR"/>
            </a:pPr>
            <a:r>
              <a:rPr lang="en-US" dirty="0">
                <a:latin typeface="Arial Black" pitchFamily="34" charset="0"/>
              </a:rPr>
              <a:t>Neptune</a:t>
            </a:r>
            <a:endParaRPr lang="es-ES" dirty="0">
              <a:latin typeface="Arial Black" pitchFamily="34" charset="0"/>
            </a:endParaRPr>
          </a:p>
          <a:p>
            <a:endParaRPr lang="es-ES" dirty="0"/>
          </a:p>
        </p:txBody>
      </p:sp>
      <p:pic>
        <p:nvPicPr>
          <p:cNvPr id="11266"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139952" y="2204864"/>
            <a:ext cx="4541837" cy="4535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9046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4" end="4"/>
                                            </p:txEl>
                                          </p:spTgt>
                                        </p:tgtEl>
                                        <p:attrNameLst>
                                          <p:attrName>style.color</p:attrName>
                                        </p:attrNameLst>
                                      </p:cBhvr>
                                      <p:to>
                                        <a:srgbClr val="1BF33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xmlns="" val="2247092141"/>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Marcador de contenido"/>
          <p:cNvGraphicFramePr>
            <a:graphicFrameLocks noGrp="1"/>
          </p:cNvGraphicFramePr>
          <p:nvPr>
            <p:ph idx="1"/>
            <p:extLst>
              <p:ext uri="{D42A27DB-BD31-4B8C-83A1-F6EECF244321}">
                <p14:modId xmlns:p14="http://schemas.microsoft.com/office/powerpoint/2010/main" xmlns="" val="2776992644"/>
              </p:ext>
            </p:extLst>
          </p:nvPr>
        </p:nvGraphicFramePr>
        <p:xfrm>
          <a:off x="457200" y="1600200"/>
          <a:ext cx="8229600" cy="5257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075" name="Picture 3" descr="C:\Users\PC\Desktop\sos\recursos2\pedro_duque.jp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7164288" y="3061844"/>
            <a:ext cx="1512168" cy="1890210"/>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C:\Users\PC\Downloads\ba28b0f284c0f3a1fd37b13c9442821d.jp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rot="16200000">
            <a:off x="7266860" y="4909657"/>
            <a:ext cx="1307025" cy="20901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614197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PC\Documents\UCLM\OPTATIVAS\DÍDÁCTICA DE LA LENGUA INGLESA\pi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5616" y="908720"/>
            <a:ext cx="6705600" cy="2676525"/>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C:\Users\PC\Documents\UCLM\OPTATIVAS\DÍDÁCTICA DE LA LENGUA INGLESA\spac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5616" y="3789040"/>
            <a:ext cx="6696075" cy="280987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CuadroTexto"/>
          <p:cNvSpPr txBox="1"/>
          <p:nvPr/>
        </p:nvSpPr>
        <p:spPr>
          <a:xfrm>
            <a:off x="1115616" y="295796"/>
            <a:ext cx="6633592" cy="646331"/>
          </a:xfrm>
          <a:prstGeom prst="rect">
            <a:avLst/>
          </a:prstGeom>
          <a:noFill/>
        </p:spPr>
        <p:txBody>
          <a:bodyPr wrap="square" rtlCol="0">
            <a:spAutoFit/>
          </a:bodyPr>
          <a:lstStyle/>
          <a:p>
            <a:pPr algn="ctr"/>
            <a:r>
              <a:rPr lang="es-ES" sz="3600" b="1" dirty="0" smtClean="0"/>
              <a:t>READING WORKSHEET</a:t>
            </a:r>
            <a:endParaRPr lang="es-ES" sz="3600" b="1" dirty="0"/>
          </a:p>
        </p:txBody>
      </p:sp>
    </p:spTree>
    <p:extLst>
      <p:ext uri="{BB962C8B-B14F-4D97-AF65-F5344CB8AC3E}">
        <p14:creationId xmlns:p14="http://schemas.microsoft.com/office/powerpoint/2010/main" xmlns="" val="314053669"/>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xmlns="" val="2038196863"/>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contenido"/>
          <p:cNvSpPr>
            <a:spLocks noGrp="1"/>
          </p:cNvSpPr>
          <p:nvPr>
            <p:ph idx="1"/>
          </p:nvPr>
        </p:nvSpPr>
        <p:spPr/>
        <p:txBody>
          <a:bodyPr/>
          <a:lstStyle/>
          <a:p>
            <a:r>
              <a:rPr lang="en-GB" dirty="0">
                <a:latin typeface="EngraversGothic BT" pitchFamily="34" charset="0"/>
                <a:hlinkClick r:id="rId7"/>
              </a:rPr>
              <a:t>http://www.youtube.com/watch?v=tNlhqPz5-Kw</a:t>
            </a:r>
            <a:endParaRPr lang="en-GB" dirty="0">
              <a:latin typeface="EngraversGothic BT" pitchFamily="34" charset="0"/>
            </a:endParaRPr>
          </a:p>
          <a:p>
            <a:r>
              <a:rPr lang="en-GB" dirty="0">
                <a:latin typeface="EngraversGothic BT" pitchFamily="34" charset="0"/>
                <a:hlinkClick r:id="rId8"/>
              </a:rPr>
              <a:t>http://www.voki.com/pickup.php?scid=9100443&amp;height=267&amp;width=200</a:t>
            </a:r>
            <a:endParaRPr lang="en-GB" dirty="0">
              <a:latin typeface="EngraversGothic BT" pitchFamily="34" charset="0"/>
            </a:endParaRPr>
          </a:p>
          <a:p>
            <a:r>
              <a:rPr lang="en-GB" dirty="0">
                <a:latin typeface="EngraversGothic BT" pitchFamily="34" charset="0"/>
                <a:hlinkClick r:id="rId8"/>
              </a:rPr>
              <a:t>http://</a:t>
            </a:r>
            <a:r>
              <a:rPr lang="en-GB" dirty="0" smtClean="0">
                <a:latin typeface="EngraversGothic BT" pitchFamily="34" charset="0"/>
                <a:hlinkClick r:id="rId8"/>
              </a:rPr>
              <a:t>www.voki.com/pickup.php?scid=9100443&amp;height=267&amp;width=200</a:t>
            </a:r>
            <a:endParaRPr lang="en-GB" dirty="0" smtClean="0">
              <a:latin typeface="EngraversGothic BT" pitchFamily="34" charset="0"/>
            </a:endParaRPr>
          </a:p>
          <a:p>
            <a:pPr lvl="0"/>
            <a:r>
              <a:rPr lang="es-ES" dirty="0">
                <a:latin typeface="EngraversGothic BT" pitchFamily="34" charset="0"/>
                <a:hlinkClick r:id="rId9"/>
              </a:rPr>
              <a:t>http://photopeach.com/album/pu05a1?invitecode=82fc419e82</a:t>
            </a:r>
            <a:endParaRPr lang="es-ES" dirty="0">
              <a:latin typeface="EngraversGothic BT" pitchFamily="34" charset="0"/>
            </a:endParaRPr>
          </a:p>
          <a:p>
            <a:endParaRPr lang="en-GB" dirty="0"/>
          </a:p>
          <a:p>
            <a:endParaRPr lang="en-GB" dirty="0"/>
          </a:p>
        </p:txBody>
      </p:sp>
    </p:spTree>
    <p:extLst>
      <p:ext uri="{BB962C8B-B14F-4D97-AF65-F5344CB8AC3E}">
        <p14:creationId xmlns:p14="http://schemas.microsoft.com/office/powerpoint/2010/main" xmlns="" val="7091413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xmlns="" val="630644157"/>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C:\Users\PC\Downloads\7d746fa1cbfe88c5d730f2fdf4361123.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475656" y="1531181"/>
            <a:ext cx="5793432" cy="507335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5 Llamada rectangular redondeada"/>
          <p:cNvSpPr/>
          <p:nvPr/>
        </p:nvSpPr>
        <p:spPr>
          <a:xfrm rot="20869065">
            <a:off x="7120688" y="2672187"/>
            <a:ext cx="1872208" cy="1620760"/>
          </a:xfrm>
          <a:prstGeom prst="wedgeRoundRectCallout">
            <a:avLst>
              <a:gd name="adj1" fmla="val -114554"/>
              <a:gd name="adj2" fmla="val 6258"/>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sz="4400" dirty="0">
                <a:latin typeface="Broadway" pitchFamily="82" charset="0"/>
              </a:rPr>
              <a:t>SEE YOU </a:t>
            </a:r>
          </a:p>
          <a:p>
            <a:pPr algn="ctr"/>
            <a:endParaRPr lang="en-GB" dirty="0"/>
          </a:p>
        </p:txBody>
      </p:sp>
    </p:spTree>
    <p:extLst>
      <p:ext uri="{BB962C8B-B14F-4D97-AF65-F5344CB8AC3E}">
        <p14:creationId xmlns:p14="http://schemas.microsoft.com/office/powerpoint/2010/main" xmlns="" val="4270521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88640"/>
            <a:ext cx="8147248" cy="1008112"/>
          </a:xfrm>
        </p:spPr>
        <p:txBody>
          <a:bodyPr>
            <a:normAutofit fontScale="90000"/>
          </a:bodyPr>
          <a:lstStyle/>
          <a:p>
            <a:r>
              <a:rPr lang="es-ES" sz="53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es-ES" sz="53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s-ES" sz="53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STORY:</a:t>
            </a:r>
            <a:br>
              <a:rPr lang="es-ES" sz="53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GB" sz="53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 trip to the planets!</a:t>
            </a:r>
            <a:r>
              <a:rPr lang="es-E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es-E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endParaRPr lang="es-ES"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83768" y="1556792"/>
            <a:ext cx="4048089" cy="51125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25849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PC\Downloads\black-28858_64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29342" y="2177480"/>
            <a:ext cx="5446423" cy="468052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2 Marcador de contenido"/>
          <p:cNvSpPr>
            <a:spLocks noGrp="1"/>
          </p:cNvSpPr>
          <p:nvPr>
            <p:ph idx="1"/>
          </p:nvPr>
        </p:nvSpPr>
        <p:spPr>
          <a:xfrm>
            <a:off x="107504" y="2035999"/>
            <a:ext cx="4680520" cy="4230638"/>
          </a:xfrm>
        </p:spPr>
        <p:txBody>
          <a:bodyPr>
            <a:normAutofit/>
          </a:bodyPr>
          <a:lstStyle/>
          <a:p>
            <a:pPr marL="0" indent="0">
              <a:lnSpc>
                <a:spcPct val="120000"/>
              </a:lnSpc>
              <a:buNone/>
            </a:pPr>
            <a:r>
              <a:rPr lang="en-US" sz="2400" dirty="0" smtClean="0">
                <a:solidFill>
                  <a:srgbClr val="00B050"/>
                </a:solidFill>
                <a:latin typeface="Clarendon BT" pitchFamily="18" charset="0"/>
                <a:ea typeface="Adobe Fan Heiti Std B" pitchFamily="34" charset="-128"/>
              </a:rPr>
              <a:t>-</a:t>
            </a:r>
            <a:r>
              <a:rPr lang="en-US" sz="2400" dirty="0">
                <a:solidFill>
                  <a:srgbClr val="00B050"/>
                </a:solidFill>
                <a:latin typeface="Clarendon BT" pitchFamily="18" charset="0"/>
                <a:ea typeface="Adobe Fan Heiti Std B" pitchFamily="34" charset="-128"/>
              </a:rPr>
              <a:t>Ohhh Where are we!? Betty? What planet is it? Is it Mars? </a:t>
            </a:r>
          </a:p>
          <a:p>
            <a:pPr marL="0" indent="0">
              <a:lnSpc>
                <a:spcPct val="120000"/>
              </a:lnSpc>
              <a:buNone/>
            </a:pPr>
            <a:r>
              <a:rPr lang="en-US" sz="2400" dirty="0">
                <a:latin typeface="Clarendon BT" pitchFamily="18" charset="0"/>
                <a:ea typeface="Adobe Fan Heiti Std B" pitchFamily="34" charset="-128"/>
              </a:rPr>
              <a:t>Betty pointed to letter V on the keyboard.</a:t>
            </a:r>
          </a:p>
          <a:p>
            <a:pPr marL="0" indent="0">
              <a:lnSpc>
                <a:spcPct val="120000"/>
              </a:lnSpc>
              <a:buNone/>
            </a:pPr>
            <a:r>
              <a:rPr lang="en-US" sz="2400" i="1" dirty="0">
                <a:solidFill>
                  <a:srgbClr val="00B050"/>
                </a:solidFill>
                <a:latin typeface="Clarendon BT" pitchFamily="18" charset="0"/>
                <a:ea typeface="Adobe Fan Heiti Std B" pitchFamily="34" charset="-128"/>
              </a:rPr>
              <a:t>-</a:t>
            </a:r>
            <a:r>
              <a:rPr lang="en-US" sz="2400" dirty="0">
                <a:solidFill>
                  <a:srgbClr val="00B050"/>
                </a:solidFill>
                <a:latin typeface="Clarendon BT" pitchFamily="18" charset="0"/>
                <a:ea typeface="Adobe Fan Heiti Std B" pitchFamily="34" charset="-128"/>
              </a:rPr>
              <a:t>Oh!! We are close to Venus! We are lost! </a:t>
            </a:r>
          </a:p>
          <a:p>
            <a:pPr marL="0" indent="0">
              <a:lnSpc>
                <a:spcPct val="120000"/>
              </a:lnSpc>
              <a:buNone/>
            </a:pPr>
            <a:r>
              <a:rPr lang="en-US" sz="2400" dirty="0">
                <a:solidFill>
                  <a:srgbClr val="00B050"/>
                </a:solidFill>
                <a:latin typeface="Clarendon BT" pitchFamily="18" charset="0"/>
                <a:ea typeface="Adobe Fan Heiti Std B" pitchFamily="34" charset="-128"/>
              </a:rPr>
              <a:t>-Oh! Look! A message from the Earth</a:t>
            </a:r>
            <a:r>
              <a:rPr lang="en-US" sz="2400" dirty="0" smtClean="0">
                <a:solidFill>
                  <a:srgbClr val="00B050"/>
                </a:solidFill>
                <a:latin typeface="Clarendon BT" pitchFamily="18" charset="0"/>
                <a:ea typeface="Adobe Fan Heiti Std B" pitchFamily="34" charset="-128"/>
              </a:rPr>
              <a:t>!</a:t>
            </a:r>
          </a:p>
          <a:p>
            <a:pPr marL="0" indent="0">
              <a:lnSpc>
                <a:spcPct val="120000"/>
              </a:lnSpc>
              <a:buNone/>
            </a:pPr>
            <a:endParaRPr lang="en-US" sz="4300" i="1" dirty="0">
              <a:solidFill>
                <a:srgbClr val="00B050"/>
              </a:solidFill>
              <a:latin typeface="Clarendon BT" pitchFamily="18" charset="0"/>
              <a:ea typeface="Adobe Fan Heiti Std B" pitchFamily="34" charset="-128"/>
            </a:endParaRPr>
          </a:p>
          <a:p>
            <a:pPr marL="0" indent="0">
              <a:lnSpc>
                <a:spcPct val="120000"/>
              </a:lnSpc>
              <a:buNone/>
            </a:pPr>
            <a:endParaRPr lang="es-ES" dirty="0"/>
          </a:p>
        </p:txBody>
      </p:sp>
      <p:sp>
        <p:nvSpPr>
          <p:cNvPr id="4" name="3 CuadroTexto"/>
          <p:cNvSpPr txBox="1"/>
          <p:nvPr/>
        </p:nvSpPr>
        <p:spPr>
          <a:xfrm>
            <a:off x="395536" y="188640"/>
            <a:ext cx="8424936" cy="1292662"/>
          </a:xfrm>
          <a:prstGeom prst="rect">
            <a:avLst/>
          </a:prstGeom>
          <a:noFill/>
        </p:spPr>
        <p:txBody>
          <a:bodyPr wrap="square" rtlCol="0">
            <a:spAutoFit/>
          </a:bodyPr>
          <a:lstStyle/>
          <a:p>
            <a:r>
              <a:rPr lang="en-US" dirty="0">
                <a:latin typeface="Clarendon BT" pitchFamily="18" charset="0"/>
                <a:ea typeface="Adobe Fan Heiti Std B" pitchFamily="34" charset="-128"/>
              </a:rPr>
              <a:t>B</a:t>
            </a:r>
            <a:r>
              <a:rPr lang="en-US" sz="2000" dirty="0">
                <a:latin typeface="Clarendon BT" pitchFamily="18" charset="0"/>
                <a:ea typeface="Adobe Fan Heiti Std B" pitchFamily="34" charset="-128"/>
              </a:rPr>
              <a:t>ob the astronaut and his assistant Betty the Monkey wanted to visit all the planets of the solar system. They started their space trip on the biggest and the fastest spaceship of our planet Earth</a:t>
            </a:r>
            <a:r>
              <a:rPr lang="en-US" sz="1600" dirty="0">
                <a:latin typeface="Clarendon BT" pitchFamily="18" charset="0"/>
                <a:ea typeface="Adobe Fan Heiti Std B" pitchFamily="34" charset="-128"/>
              </a:rPr>
              <a:t>.</a:t>
            </a:r>
          </a:p>
          <a:p>
            <a:endParaRPr lang="es-ES" dirty="0"/>
          </a:p>
        </p:txBody>
      </p:sp>
      <p:sp>
        <p:nvSpPr>
          <p:cNvPr id="6" name="5 Rectángulo"/>
          <p:cNvSpPr/>
          <p:nvPr/>
        </p:nvSpPr>
        <p:spPr>
          <a:xfrm>
            <a:off x="395536" y="1152833"/>
            <a:ext cx="8424936" cy="1728999"/>
          </a:xfrm>
          <a:prstGeom prst="rect">
            <a:avLst/>
          </a:prstGeom>
        </p:spPr>
        <p:txBody>
          <a:bodyPr wrap="square">
            <a:spAutoFit/>
          </a:bodyPr>
          <a:lstStyle/>
          <a:p>
            <a:pPr lvl="0">
              <a:lnSpc>
                <a:spcPct val="120000"/>
              </a:lnSpc>
              <a:spcBef>
                <a:spcPct val="20000"/>
              </a:spcBef>
            </a:pPr>
            <a:r>
              <a:rPr lang="en-US" sz="2000" dirty="0" smtClean="0">
                <a:latin typeface="Clarendon BT" pitchFamily="18" charset="0"/>
                <a:ea typeface="Adobe Fan Heiti Std B" pitchFamily="34" charset="-128"/>
              </a:rPr>
              <a:t>Bob: </a:t>
            </a:r>
            <a:r>
              <a:rPr lang="en-US" sz="2000" dirty="0" smtClean="0">
                <a:solidFill>
                  <a:srgbClr val="00B050"/>
                </a:solidFill>
                <a:latin typeface="Clarendon BT" pitchFamily="18" charset="0"/>
                <a:ea typeface="Adobe Fan Heiti Std B" pitchFamily="34" charset="-128"/>
              </a:rPr>
              <a:t>Betty</a:t>
            </a:r>
            <a:r>
              <a:rPr lang="en-US" sz="2000" dirty="0">
                <a:solidFill>
                  <a:srgbClr val="00B050"/>
                </a:solidFill>
                <a:latin typeface="Clarendon BT" pitchFamily="18" charset="0"/>
                <a:ea typeface="Adobe Fan Heiti Std B" pitchFamily="34" charset="-128"/>
              </a:rPr>
              <a:t>, the trip to Mars is long and I’m so tired! I’m going to sleep a little bit. HmmmmZZZZZZZZZZzzzzzzzzz</a:t>
            </a:r>
          </a:p>
          <a:p>
            <a:pPr lvl="0">
              <a:lnSpc>
                <a:spcPct val="120000"/>
              </a:lnSpc>
              <a:spcBef>
                <a:spcPct val="20000"/>
              </a:spcBef>
            </a:pPr>
            <a:endParaRPr lang="en-US" sz="4500" i="1" dirty="0">
              <a:solidFill>
                <a:srgbClr val="002060"/>
              </a:solidFill>
              <a:latin typeface="Clarendon BT" pitchFamily="18" charset="0"/>
              <a:ea typeface="Adobe Fan Heiti Std B" pitchFamily="34" charset="-128"/>
            </a:endParaRPr>
          </a:p>
        </p:txBody>
      </p:sp>
    </p:spTree>
    <p:extLst>
      <p:ext uri="{BB962C8B-B14F-4D97-AF65-F5344CB8AC3E}">
        <p14:creationId xmlns:p14="http://schemas.microsoft.com/office/powerpoint/2010/main" xmlns="" val="3654140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C:\Users\PC\Downloads\art_monkey.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99792" y="3429000"/>
            <a:ext cx="3429000" cy="3429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2 Marcador de contenido"/>
          <p:cNvSpPr>
            <a:spLocks noGrp="1"/>
          </p:cNvSpPr>
          <p:nvPr>
            <p:ph idx="1"/>
          </p:nvPr>
        </p:nvSpPr>
        <p:spPr>
          <a:xfrm>
            <a:off x="539552" y="116632"/>
            <a:ext cx="8496944" cy="4525963"/>
          </a:xfrm>
        </p:spPr>
        <p:txBody>
          <a:bodyPr>
            <a:normAutofit/>
          </a:bodyPr>
          <a:lstStyle/>
          <a:p>
            <a:pPr marL="0" indent="0">
              <a:buNone/>
            </a:pPr>
            <a:r>
              <a:rPr lang="en-US" sz="2000" dirty="0">
                <a:solidFill>
                  <a:schemeClr val="accent2">
                    <a:lumMod val="50000"/>
                  </a:schemeClr>
                </a:solidFill>
                <a:latin typeface="Clarendon BT" pitchFamily="18" charset="0"/>
              </a:rPr>
              <a:t>“</a:t>
            </a:r>
            <a:r>
              <a:rPr lang="en-US" sz="2400" dirty="0">
                <a:solidFill>
                  <a:schemeClr val="accent2">
                    <a:lumMod val="50000"/>
                  </a:schemeClr>
                </a:solidFill>
                <a:latin typeface="Clarendon BT" pitchFamily="18" charset="0"/>
              </a:rPr>
              <a:t>Piiiiiiiiiiiiiiiiiiiiiiiiiiiiiiiiiiiiiiiiiiiiii!!!!! </a:t>
            </a:r>
            <a:r>
              <a:rPr lang="en-US" sz="2400" i="1" dirty="0">
                <a:solidFill>
                  <a:schemeClr val="accent2">
                    <a:lumMod val="50000"/>
                  </a:schemeClr>
                </a:solidFill>
                <a:latin typeface="Clarendon BT" pitchFamily="18" charset="0"/>
              </a:rPr>
              <a:t>Bob, you must follow the next code: </a:t>
            </a:r>
            <a:r>
              <a:rPr lang="en-US" sz="2400" dirty="0">
                <a:solidFill>
                  <a:schemeClr val="accent2">
                    <a:lumMod val="50000"/>
                  </a:schemeClr>
                </a:solidFill>
                <a:latin typeface="Clarendon BT" pitchFamily="18" charset="0"/>
              </a:rPr>
              <a:t>My Very Educated Mother Just Served Us Nachos. </a:t>
            </a:r>
            <a:r>
              <a:rPr lang="en-US" sz="2400" i="1" dirty="0">
                <a:solidFill>
                  <a:schemeClr val="accent2">
                    <a:lumMod val="50000"/>
                  </a:schemeClr>
                </a:solidFill>
                <a:latin typeface="Clarendon BT" pitchFamily="18" charset="0"/>
              </a:rPr>
              <a:t>Good luck</a:t>
            </a:r>
            <a:r>
              <a:rPr lang="en-US" sz="2400" i="1" dirty="0" smtClean="0">
                <a:solidFill>
                  <a:schemeClr val="accent2">
                    <a:lumMod val="50000"/>
                  </a:schemeClr>
                </a:solidFill>
                <a:latin typeface="Clarendon BT" pitchFamily="18" charset="0"/>
              </a:rPr>
              <a:t>!</a:t>
            </a:r>
            <a:r>
              <a:rPr lang="en-US" sz="2400" dirty="0" smtClean="0">
                <a:solidFill>
                  <a:schemeClr val="accent2">
                    <a:lumMod val="50000"/>
                  </a:schemeClr>
                </a:solidFill>
                <a:latin typeface="Clarendon BT" pitchFamily="18" charset="0"/>
              </a:rPr>
              <a:t>”</a:t>
            </a:r>
          </a:p>
          <a:p>
            <a:pPr marL="0" indent="0">
              <a:buNone/>
            </a:pPr>
            <a:r>
              <a:rPr lang="en-US" sz="2400" dirty="0" smtClean="0">
                <a:latin typeface="Clarendon BT" pitchFamily="18" charset="0"/>
              </a:rPr>
              <a:t>Bob </a:t>
            </a:r>
            <a:r>
              <a:rPr lang="en-US" sz="2400" dirty="0">
                <a:latin typeface="Clarendon BT" pitchFamily="18" charset="0"/>
              </a:rPr>
              <a:t>and Betty look at each </a:t>
            </a:r>
            <a:r>
              <a:rPr lang="en-US" sz="2400" dirty="0" smtClean="0">
                <a:latin typeface="Clarendon BT" pitchFamily="18" charset="0"/>
              </a:rPr>
              <a:t>other.</a:t>
            </a:r>
          </a:p>
          <a:p>
            <a:pPr marL="0" indent="0">
              <a:buNone/>
            </a:pPr>
            <a:r>
              <a:rPr lang="en-US" sz="2400" dirty="0" smtClean="0">
                <a:solidFill>
                  <a:srgbClr val="00B050"/>
                </a:solidFill>
                <a:latin typeface="Clarendon BT" pitchFamily="18" charset="0"/>
              </a:rPr>
              <a:t>Bob: My </a:t>
            </a:r>
            <a:r>
              <a:rPr lang="en-US" sz="2400" dirty="0">
                <a:solidFill>
                  <a:srgbClr val="00B050"/>
                </a:solidFill>
                <a:latin typeface="Clarendon BT" pitchFamily="18" charset="0"/>
              </a:rPr>
              <a:t>Very Educated Mother Just Served Us Nachos? What does it </a:t>
            </a:r>
            <a:r>
              <a:rPr lang="en-US" sz="2400" dirty="0" smtClean="0">
                <a:solidFill>
                  <a:srgbClr val="00B050"/>
                </a:solidFill>
                <a:latin typeface="Clarendon BT" pitchFamily="18" charset="0"/>
              </a:rPr>
              <a:t>mean? </a:t>
            </a:r>
          </a:p>
          <a:p>
            <a:pPr marL="0" indent="0">
              <a:buNone/>
            </a:pPr>
            <a:r>
              <a:rPr lang="en-US" sz="2400" dirty="0" smtClean="0">
                <a:latin typeface="Clarendon BT" pitchFamily="18" charset="0"/>
              </a:rPr>
              <a:t>Bob </a:t>
            </a:r>
            <a:r>
              <a:rPr lang="en-US" sz="2400" dirty="0">
                <a:latin typeface="Clarendon BT" pitchFamily="18" charset="0"/>
              </a:rPr>
              <a:t>wrote the code on the </a:t>
            </a:r>
            <a:r>
              <a:rPr lang="en-US" sz="2400" dirty="0" smtClean="0">
                <a:latin typeface="Clarendon BT" pitchFamily="18" charset="0"/>
              </a:rPr>
              <a:t>blackboard. </a:t>
            </a:r>
          </a:p>
          <a:p>
            <a:pPr marL="0" indent="0">
              <a:buNone/>
            </a:pPr>
            <a:r>
              <a:rPr lang="en-US" sz="2400" dirty="0" smtClean="0">
                <a:latin typeface="Clarendon BT" pitchFamily="18" charset="0"/>
              </a:rPr>
              <a:t>Betty</a:t>
            </a:r>
            <a:r>
              <a:rPr lang="en-US" sz="2400" dirty="0">
                <a:latin typeface="Clarendon BT" pitchFamily="18" charset="0"/>
              </a:rPr>
              <a:t>: </a:t>
            </a:r>
            <a:r>
              <a:rPr lang="en-US" sz="2400" dirty="0">
                <a:solidFill>
                  <a:srgbClr val="FFFF00"/>
                </a:solidFill>
                <a:latin typeface="Clarendon BT" pitchFamily="18" charset="0"/>
              </a:rPr>
              <a:t>Hmmmmmm!</a:t>
            </a:r>
            <a:r>
              <a:rPr lang="en-US" sz="2400" dirty="0">
                <a:latin typeface="Clarendon BT" pitchFamily="18" charset="0"/>
              </a:rPr>
              <a:t> Betty pointed to the Capital letters</a:t>
            </a:r>
            <a:r>
              <a:rPr lang="en-US" sz="3600" dirty="0"/>
              <a:t>.</a:t>
            </a:r>
          </a:p>
          <a:p>
            <a:pPr marL="0" indent="0">
              <a:buNone/>
            </a:pPr>
            <a:endParaRPr lang="es-ES" dirty="0"/>
          </a:p>
        </p:txBody>
      </p:sp>
    </p:spTree>
    <p:extLst>
      <p:ext uri="{BB962C8B-B14F-4D97-AF65-F5344CB8AC3E}">
        <p14:creationId xmlns:p14="http://schemas.microsoft.com/office/powerpoint/2010/main" xmlns="" val="3977449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548680"/>
            <a:ext cx="8568952" cy="6048672"/>
          </a:xfrm>
        </p:spPr>
        <p:txBody>
          <a:bodyPr>
            <a:normAutofit fontScale="32500" lnSpcReduction="20000"/>
          </a:bodyPr>
          <a:lstStyle/>
          <a:p>
            <a:pPr marL="0" indent="0">
              <a:buNone/>
            </a:pPr>
            <a:r>
              <a:rPr lang="en-US" sz="4900" dirty="0" smtClean="0">
                <a:latin typeface="Clarendon BT" pitchFamily="18" charset="0"/>
              </a:rPr>
              <a:t>Bob: -</a:t>
            </a:r>
            <a:r>
              <a:rPr lang="en-US" sz="4900" dirty="0" smtClean="0">
                <a:solidFill>
                  <a:srgbClr val="00B050"/>
                </a:solidFill>
                <a:latin typeface="Clarendon BT" pitchFamily="18" charset="0"/>
              </a:rPr>
              <a:t>Betty</a:t>
            </a:r>
            <a:r>
              <a:rPr lang="en-US" sz="4900" dirty="0">
                <a:solidFill>
                  <a:srgbClr val="00B050"/>
                </a:solidFill>
                <a:latin typeface="Clarendon BT" pitchFamily="18" charset="0"/>
              </a:rPr>
              <a:t>! You are so clever! It is the planets order! We go the Earth!</a:t>
            </a:r>
          </a:p>
          <a:p>
            <a:pPr marL="0" indent="0">
              <a:buNone/>
            </a:pPr>
            <a:r>
              <a:rPr lang="en-US" sz="4900" dirty="0" smtClean="0">
                <a:latin typeface="Clarendon BT" pitchFamily="18" charset="0"/>
              </a:rPr>
              <a:t>“</a:t>
            </a:r>
            <a:r>
              <a:rPr lang="en-US" sz="4900" dirty="0">
                <a:solidFill>
                  <a:srgbClr val="FF0000"/>
                </a:solidFill>
                <a:latin typeface="Clarendon BT" pitchFamily="18" charset="0"/>
              </a:rPr>
              <a:t>M</a:t>
            </a:r>
            <a:r>
              <a:rPr lang="en-US" sz="4900" dirty="0">
                <a:latin typeface="Clarendon BT" pitchFamily="18" charset="0"/>
              </a:rPr>
              <a:t>y </a:t>
            </a:r>
            <a:r>
              <a:rPr lang="en-US" sz="4900" dirty="0">
                <a:solidFill>
                  <a:srgbClr val="FF0000"/>
                </a:solidFill>
                <a:latin typeface="Clarendon BT" pitchFamily="18" charset="0"/>
              </a:rPr>
              <a:t>V</a:t>
            </a:r>
            <a:r>
              <a:rPr lang="en-US" sz="4900" dirty="0">
                <a:latin typeface="Clarendon BT" pitchFamily="18" charset="0"/>
              </a:rPr>
              <a:t>ery </a:t>
            </a:r>
            <a:r>
              <a:rPr lang="en-US" sz="4900" dirty="0">
                <a:solidFill>
                  <a:srgbClr val="FF0000"/>
                </a:solidFill>
                <a:latin typeface="Clarendon BT" pitchFamily="18" charset="0"/>
              </a:rPr>
              <a:t>E</a:t>
            </a:r>
            <a:r>
              <a:rPr lang="en-US" sz="4900" dirty="0">
                <a:latin typeface="Clarendon BT" pitchFamily="18" charset="0"/>
              </a:rPr>
              <a:t>ducated </a:t>
            </a:r>
            <a:r>
              <a:rPr lang="en-US" sz="4900" dirty="0">
                <a:solidFill>
                  <a:srgbClr val="FF0000"/>
                </a:solidFill>
                <a:latin typeface="Clarendon BT" pitchFamily="18" charset="0"/>
              </a:rPr>
              <a:t>M</a:t>
            </a:r>
            <a:r>
              <a:rPr lang="en-US" sz="4900" dirty="0">
                <a:latin typeface="Clarendon BT" pitchFamily="18" charset="0"/>
              </a:rPr>
              <a:t>other </a:t>
            </a:r>
            <a:r>
              <a:rPr lang="en-US" sz="4900" dirty="0">
                <a:solidFill>
                  <a:srgbClr val="FF0000"/>
                </a:solidFill>
                <a:latin typeface="Clarendon BT" pitchFamily="18" charset="0"/>
              </a:rPr>
              <a:t>J</a:t>
            </a:r>
            <a:r>
              <a:rPr lang="en-US" sz="4900" dirty="0">
                <a:latin typeface="Clarendon BT" pitchFamily="18" charset="0"/>
              </a:rPr>
              <a:t>ust </a:t>
            </a:r>
            <a:r>
              <a:rPr lang="en-US" sz="4900" dirty="0">
                <a:solidFill>
                  <a:srgbClr val="FF0000"/>
                </a:solidFill>
                <a:latin typeface="Clarendon BT" pitchFamily="18" charset="0"/>
              </a:rPr>
              <a:t>S</a:t>
            </a:r>
            <a:r>
              <a:rPr lang="en-US" sz="4900" dirty="0">
                <a:latin typeface="Clarendon BT" pitchFamily="18" charset="0"/>
              </a:rPr>
              <a:t>erved </a:t>
            </a:r>
            <a:r>
              <a:rPr lang="en-US" sz="4900" dirty="0">
                <a:solidFill>
                  <a:srgbClr val="FF0000"/>
                </a:solidFill>
                <a:latin typeface="Clarendon BT" pitchFamily="18" charset="0"/>
              </a:rPr>
              <a:t>U</a:t>
            </a:r>
            <a:r>
              <a:rPr lang="en-US" sz="4900" dirty="0">
                <a:latin typeface="Clarendon BT" pitchFamily="18" charset="0"/>
              </a:rPr>
              <a:t>s </a:t>
            </a:r>
            <a:r>
              <a:rPr lang="en-US" sz="4900" dirty="0">
                <a:solidFill>
                  <a:srgbClr val="FF0000"/>
                </a:solidFill>
                <a:latin typeface="Clarendon BT" pitchFamily="18" charset="0"/>
              </a:rPr>
              <a:t>N</a:t>
            </a:r>
            <a:r>
              <a:rPr lang="en-US" sz="4900" dirty="0">
                <a:latin typeface="Clarendon BT" pitchFamily="18" charset="0"/>
              </a:rPr>
              <a:t>achos.”</a:t>
            </a:r>
          </a:p>
          <a:p>
            <a:pPr marL="0" indent="0">
              <a:buNone/>
            </a:pPr>
            <a:r>
              <a:rPr lang="en-US" sz="4900" dirty="0">
                <a:solidFill>
                  <a:srgbClr val="00B050"/>
                </a:solidFill>
                <a:latin typeface="Clarendon BT" pitchFamily="18" charset="0"/>
              </a:rPr>
              <a:t>“Mercury, Venus, Earth, Mars, Jupiter, Saturn, Uranus and Neptune! That’s it! </a:t>
            </a:r>
            <a:endParaRPr lang="en-US" sz="4900" dirty="0" smtClean="0">
              <a:solidFill>
                <a:srgbClr val="00B050"/>
              </a:solidFill>
              <a:latin typeface="Clarendon BT" pitchFamily="18" charset="0"/>
            </a:endParaRPr>
          </a:p>
          <a:p>
            <a:pPr marL="0" indent="0">
              <a:buNone/>
            </a:pPr>
            <a:endParaRPr lang="en-US" sz="4900" dirty="0">
              <a:latin typeface="Clarendon BT" pitchFamily="18" charset="0"/>
            </a:endParaRPr>
          </a:p>
          <a:p>
            <a:pPr marL="0" indent="0">
              <a:buNone/>
            </a:pPr>
            <a:r>
              <a:rPr lang="en-US" sz="4900" dirty="0">
                <a:solidFill>
                  <a:srgbClr val="00B050"/>
                </a:solidFill>
                <a:latin typeface="Clarendon BT" pitchFamily="18" charset="0"/>
              </a:rPr>
              <a:t>-Hey you! From the Earth! Could you help us to order the planets please? We want to go to the Earth!</a:t>
            </a:r>
          </a:p>
          <a:p>
            <a:pPr marL="0" indent="0">
              <a:buNone/>
            </a:pPr>
            <a:r>
              <a:rPr lang="en-US" sz="4900" dirty="0">
                <a:latin typeface="Clarendon BT" pitchFamily="18" charset="0"/>
              </a:rPr>
              <a:t>(Students help us to order the planets) </a:t>
            </a:r>
          </a:p>
          <a:p>
            <a:endParaRPr lang="en-US" sz="4900" dirty="0">
              <a:latin typeface="Clarendon BT" pitchFamily="18" charset="0"/>
            </a:endParaRPr>
          </a:p>
          <a:p>
            <a:pPr marL="0" indent="0">
              <a:buNone/>
            </a:pPr>
            <a:r>
              <a:rPr lang="en-US" sz="4900" dirty="0">
                <a:latin typeface="Clarendon BT" pitchFamily="18" charset="0"/>
              </a:rPr>
              <a:t>- </a:t>
            </a:r>
            <a:r>
              <a:rPr lang="en-US" sz="4900" dirty="0">
                <a:solidFill>
                  <a:srgbClr val="00B050"/>
                </a:solidFill>
                <a:latin typeface="Clarendon BT" pitchFamily="18" charset="0"/>
              </a:rPr>
              <a:t>So, Mercury is the nearest to the Sun and, Venus, Earth, Mars, Jupiter the biggest, Saturn, Uranus and Neptune!</a:t>
            </a:r>
          </a:p>
          <a:p>
            <a:pPr marL="0" indent="0">
              <a:buNone/>
            </a:pPr>
            <a:r>
              <a:rPr lang="en-US" sz="4900" dirty="0" smtClean="0">
                <a:solidFill>
                  <a:srgbClr val="00B050"/>
                </a:solidFill>
                <a:latin typeface="Clarendon BT" pitchFamily="18" charset="0"/>
              </a:rPr>
              <a:t>- Hurrah</a:t>
            </a:r>
            <a:r>
              <a:rPr lang="en-US" sz="4900" dirty="0">
                <a:solidFill>
                  <a:srgbClr val="00B050"/>
                </a:solidFill>
                <a:latin typeface="Clarendon BT" pitchFamily="18" charset="0"/>
              </a:rPr>
              <a:t>! Well done, Betty! We go back home! Great job! Take a banana</a:t>
            </a:r>
            <a:r>
              <a:rPr lang="en-US" sz="4900" dirty="0" smtClean="0">
                <a:solidFill>
                  <a:srgbClr val="00B050"/>
                </a:solidFill>
                <a:latin typeface="Clarendon BT" pitchFamily="18" charset="0"/>
              </a:rPr>
              <a:t>!</a:t>
            </a:r>
          </a:p>
          <a:p>
            <a:pPr marL="0" indent="0">
              <a:buNone/>
            </a:pPr>
            <a:endParaRPr lang="en-US" sz="4900" dirty="0">
              <a:latin typeface="Clarendon BT" pitchFamily="18" charset="0"/>
            </a:endParaRPr>
          </a:p>
          <a:p>
            <a:pPr marL="0" indent="0">
              <a:buNone/>
            </a:pPr>
            <a:r>
              <a:rPr lang="en-US" sz="4900" dirty="0" smtClean="0">
                <a:solidFill>
                  <a:srgbClr val="FFFF00"/>
                </a:solidFill>
                <a:latin typeface="Clarendon BT" pitchFamily="18" charset="0"/>
              </a:rPr>
              <a:t>Betty: Yummy</a:t>
            </a:r>
            <a:r>
              <a:rPr lang="en-US" sz="4900" dirty="0">
                <a:solidFill>
                  <a:srgbClr val="FFFF00"/>
                </a:solidFill>
                <a:latin typeface="Clarendon BT" pitchFamily="18" charset="0"/>
              </a:rPr>
              <a:t>!!!! </a:t>
            </a:r>
          </a:p>
          <a:p>
            <a:pPr marL="0" indent="0">
              <a:buNone/>
            </a:pPr>
            <a:r>
              <a:rPr lang="en-US" sz="4900" dirty="0" smtClean="0">
                <a:solidFill>
                  <a:srgbClr val="00B050"/>
                </a:solidFill>
                <a:latin typeface="Clarendon BT" pitchFamily="18" charset="0"/>
              </a:rPr>
              <a:t>Bob: -Look </a:t>
            </a:r>
            <a:r>
              <a:rPr lang="en-US" sz="4900" dirty="0">
                <a:solidFill>
                  <a:srgbClr val="00B050"/>
                </a:solidFill>
                <a:latin typeface="Clarendon BT" pitchFamily="18" charset="0"/>
              </a:rPr>
              <a:t>Betty, the Earth! No, no… it’s an alien. We are in Mars…Hello </a:t>
            </a:r>
            <a:r>
              <a:rPr lang="en-US" sz="4900" dirty="0" smtClean="0">
                <a:solidFill>
                  <a:srgbClr val="00B050"/>
                </a:solidFill>
                <a:latin typeface="Clarendon BT" pitchFamily="18" charset="0"/>
              </a:rPr>
              <a:t>Mr. </a:t>
            </a:r>
            <a:r>
              <a:rPr lang="en-US" sz="4900" dirty="0">
                <a:solidFill>
                  <a:srgbClr val="00B050"/>
                </a:solidFill>
                <a:latin typeface="Clarendon BT" pitchFamily="18" charset="0"/>
              </a:rPr>
              <a:t>alien</a:t>
            </a:r>
            <a:r>
              <a:rPr lang="en-US" sz="4900" dirty="0" smtClean="0">
                <a:solidFill>
                  <a:srgbClr val="00B050"/>
                </a:solidFill>
                <a:latin typeface="Clarendon BT" pitchFamily="18" charset="0"/>
              </a:rPr>
              <a:t>!-</a:t>
            </a:r>
            <a:endParaRPr lang="en-US" sz="4900" dirty="0">
              <a:solidFill>
                <a:srgbClr val="00B050"/>
              </a:solidFill>
              <a:latin typeface="Clarendon BT" pitchFamily="18" charset="0"/>
            </a:endParaRPr>
          </a:p>
          <a:p>
            <a:pPr marL="0" indent="0">
              <a:buNone/>
            </a:pPr>
            <a:r>
              <a:rPr lang="en-US" sz="4900" dirty="0" smtClean="0">
                <a:solidFill>
                  <a:srgbClr val="7030A0"/>
                </a:solidFill>
                <a:latin typeface="Clarendon BT" pitchFamily="18" charset="0"/>
              </a:rPr>
              <a:t>Alien: -Hello </a:t>
            </a:r>
            <a:r>
              <a:rPr lang="en-US" sz="4900" dirty="0">
                <a:solidFill>
                  <a:srgbClr val="7030A0"/>
                </a:solidFill>
                <a:latin typeface="Clarendon BT" pitchFamily="18" charset="0"/>
              </a:rPr>
              <a:t>Bob! How are you</a:t>
            </a:r>
            <a:r>
              <a:rPr lang="en-US" sz="4900" dirty="0" smtClean="0">
                <a:solidFill>
                  <a:srgbClr val="7030A0"/>
                </a:solidFill>
                <a:latin typeface="Clarendon BT" pitchFamily="18" charset="0"/>
              </a:rPr>
              <a:t>?-</a:t>
            </a:r>
            <a:endParaRPr lang="en-US" sz="4900" dirty="0">
              <a:solidFill>
                <a:srgbClr val="7030A0"/>
              </a:solidFill>
              <a:latin typeface="Clarendon BT" pitchFamily="18" charset="0"/>
            </a:endParaRPr>
          </a:p>
          <a:p>
            <a:pPr marL="0" indent="0">
              <a:buNone/>
            </a:pPr>
            <a:r>
              <a:rPr lang="en-US" sz="4900" dirty="0" smtClean="0">
                <a:solidFill>
                  <a:srgbClr val="00B050"/>
                </a:solidFill>
                <a:latin typeface="Clarendon BT" pitchFamily="18" charset="0"/>
              </a:rPr>
              <a:t>Bob: -Fine </a:t>
            </a:r>
            <a:r>
              <a:rPr lang="en-US" sz="4900" dirty="0">
                <a:solidFill>
                  <a:srgbClr val="00B050"/>
                </a:solidFill>
                <a:latin typeface="Clarendon BT" pitchFamily="18" charset="0"/>
              </a:rPr>
              <a:t>thanks! We go to the Earth!</a:t>
            </a:r>
          </a:p>
          <a:p>
            <a:pPr marL="0" indent="0">
              <a:buNone/>
            </a:pPr>
            <a:r>
              <a:rPr lang="en-US" sz="4900" dirty="0" smtClean="0">
                <a:solidFill>
                  <a:srgbClr val="7030A0"/>
                </a:solidFill>
                <a:latin typeface="Clarendon BT" pitchFamily="18" charset="0"/>
              </a:rPr>
              <a:t>Alien: -Oh</a:t>
            </a:r>
            <a:r>
              <a:rPr lang="en-US" sz="4900" dirty="0">
                <a:solidFill>
                  <a:srgbClr val="7030A0"/>
                </a:solidFill>
                <a:latin typeface="Clarendon BT" pitchFamily="18" charset="0"/>
              </a:rPr>
              <a:t>! Have a nice trip! See you!</a:t>
            </a:r>
          </a:p>
          <a:p>
            <a:pPr marL="0" indent="0">
              <a:buNone/>
            </a:pPr>
            <a:r>
              <a:rPr lang="en-US" sz="4900" dirty="0" smtClean="0">
                <a:solidFill>
                  <a:srgbClr val="00B050"/>
                </a:solidFill>
                <a:latin typeface="Clarendon BT" pitchFamily="18" charset="0"/>
              </a:rPr>
              <a:t>Bob: -Bye Mr. </a:t>
            </a:r>
            <a:r>
              <a:rPr lang="en-US" sz="4900" dirty="0">
                <a:solidFill>
                  <a:srgbClr val="00B050"/>
                </a:solidFill>
                <a:latin typeface="Clarendon BT" pitchFamily="18" charset="0"/>
              </a:rPr>
              <a:t>Alien</a:t>
            </a:r>
            <a:r>
              <a:rPr lang="en-US" sz="4900" dirty="0" smtClean="0">
                <a:solidFill>
                  <a:srgbClr val="00B050"/>
                </a:solidFill>
                <a:latin typeface="Clarendon BT" pitchFamily="18" charset="0"/>
              </a:rPr>
              <a:t>!</a:t>
            </a:r>
          </a:p>
          <a:p>
            <a:pPr marL="0" indent="0">
              <a:buNone/>
            </a:pPr>
            <a:endParaRPr lang="en-US" sz="4900" dirty="0">
              <a:solidFill>
                <a:srgbClr val="00B050"/>
              </a:solidFill>
              <a:latin typeface="Clarendon BT" pitchFamily="18" charset="0"/>
            </a:endParaRPr>
          </a:p>
          <a:p>
            <a:pPr marL="0" indent="0">
              <a:buNone/>
            </a:pPr>
            <a:r>
              <a:rPr lang="en-US" sz="4900" dirty="0">
                <a:latin typeface="Clarendon BT" pitchFamily="18" charset="0"/>
              </a:rPr>
              <a:t>And finally Bob the astronaut and Betty the monkey </a:t>
            </a:r>
            <a:endParaRPr lang="en-US" sz="4900" dirty="0" smtClean="0">
              <a:latin typeface="Clarendon BT" pitchFamily="18" charset="0"/>
            </a:endParaRPr>
          </a:p>
          <a:p>
            <a:pPr marL="0" indent="0">
              <a:buNone/>
            </a:pPr>
            <a:r>
              <a:rPr lang="en-US" sz="4900" dirty="0" smtClean="0">
                <a:latin typeface="Clarendon BT" pitchFamily="18" charset="0"/>
              </a:rPr>
              <a:t>arrived </a:t>
            </a:r>
            <a:r>
              <a:rPr lang="en-US" sz="4900" dirty="0">
                <a:latin typeface="Clarendon BT" pitchFamily="18" charset="0"/>
              </a:rPr>
              <a:t>on the Earth in time for dinner</a:t>
            </a:r>
            <a:r>
              <a:rPr lang="en-US" sz="4900" dirty="0" smtClean="0">
                <a:latin typeface="Clarendon BT" pitchFamily="18" charset="0"/>
              </a:rPr>
              <a:t>.</a:t>
            </a:r>
            <a:endParaRPr lang="es-ES" dirty="0"/>
          </a:p>
        </p:txBody>
      </p:sp>
      <p:pic>
        <p:nvPicPr>
          <p:cNvPr id="14338" name="Picture 2" descr="C:\Users\PC\Downloads\15841025-3d-dibujos-animados-lindo-peludo-monstru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2160" y="3933056"/>
            <a:ext cx="2427245" cy="28122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33397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xmlns="" val="4139128580"/>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Marcador de contenido"/>
          <p:cNvGraphicFramePr>
            <a:graphicFrameLocks noGrp="1"/>
          </p:cNvGraphicFramePr>
          <p:nvPr>
            <p:ph idx="1"/>
            <p:extLst>
              <p:ext uri="{D42A27DB-BD31-4B8C-83A1-F6EECF244321}">
                <p14:modId xmlns:p14="http://schemas.microsoft.com/office/powerpoint/2010/main" xmlns="" val="657930557"/>
              </p:ext>
            </p:extLst>
          </p:nvPr>
        </p:nvGraphicFramePr>
        <p:xfrm>
          <a:off x="251520" y="1484784"/>
          <a:ext cx="8507288" cy="5257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3637931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xmlns="" val="3460566407"/>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Rectángulo"/>
          <p:cNvSpPr/>
          <p:nvPr/>
        </p:nvSpPr>
        <p:spPr>
          <a:xfrm>
            <a:off x="4139952" y="4293096"/>
            <a:ext cx="4737598" cy="584775"/>
          </a:xfrm>
          <a:prstGeom prst="rect">
            <a:avLst/>
          </a:prstGeom>
        </p:spPr>
        <p:txBody>
          <a:bodyPr wrap="square">
            <a:spAutoFit/>
          </a:bodyPr>
          <a:lstStyle/>
          <a:p>
            <a:pPr algn="ctr"/>
            <a:r>
              <a:rPr lang="es-ES" sz="1600" dirty="0">
                <a:latin typeface="Courier New" pitchFamily="49" charset="0"/>
                <a:cs typeface="Courier New" pitchFamily="49" charset="0"/>
                <a:hlinkClick r:id="rId7"/>
              </a:rPr>
              <a:t>http://www.youtube.com/watch?v=tNlhqPz5-Kw</a:t>
            </a:r>
            <a:endParaRPr lang="es-ES" sz="1600" dirty="0">
              <a:latin typeface="Courier New" pitchFamily="49" charset="0"/>
              <a:cs typeface="Courier New" pitchFamily="49" charset="0"/>
            </a:endParaRPr>
          </a:p>
        </p:txBody>
      </p: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39552" y="1515002"/>
            <a:ext cx="3384376" cy="518655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11" name="10 Diagrama"/>
          <p:cNvGraphicFramePr/>
          <p:nvPr>
            <p:extLst>
              <p:ext uri="{D42A27DB-BD31-4B8C-83A1-F6EECF244321}">
                <p14:modId xmlns:p14="http://schemas.microsoft.com/office/powerpoint/2010/main" xmlns="" val="1883085966"/>
              </p:ext>
            </p:extLst>
          </p:nvPr>
        </p:nvGraphicFramePr>
        <p:xfrm>
          <a:off x="4067944" y="1772816"/>
          <a:ext cx="4608512" cy="252028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xmlns="" val="986370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4707"/>
            <a:ext cx="3816424" cy="6823518"/>
          </a:xfrm>
        </p:spPr>
        <p:style>
          <a:lnRef idx="3">
            <a:schemeClr val="lt1"/>
          </a:lnRef>
          <a:fillRef idx="1">
            <a:schemeClr val="accent6"/>
          </a:fillRef>
          <a:effectRef idx="1">
            <a:schemeClr val="accent6"/>
          </a:effectRef>
          <a:fontRef idx="minor">
            <a:schemeClr val="lt1"/>
          </a:fontRef>
        </p:style>
        <p:txBody>
          <a:bodyPr>
            <a:noAutofit/>
          </a:bodyPr>
          <a:lstStyle/>
          <a:p>
            <a:pPr marL="0" indent="0">
              <a:buNone/>
            </a:pPr>
            <a:r>
              <a:rPr lang="en-US" sz="1400" b="1" dirty="0" smtClean="0">
                <a:solidFill>
                  <a:schemeClr val="tx1"/>
                </a:solidFill>
                <a:latin typeface="DejaVu Sans" pitchFamily="34" charset="0"/>
                <a:ea typeface="DejaVu Sans" pitchFamily="34" charset="0"/>
                <a:cs typeface="DejaVu Sans" pitchFamily="34" charset="0"/>
              </a:rPr>
              <a:t>We </a:t>
            </a:r>
            <a:r>
              <a:rPr lang="en-US" sz="1400" b="1" dirty="0">
                <a:solidFill>
                  <a:schemeClr val="tx1"/>
                </a:solidFill>
                <a:latin typeface="DejaVu Sans" pitchFamily="34" charset="0"/>
                <a:ea typeface="DejaVu Sans" pitchFamily="34" charset="0"/>
                <a:cs typeface="DejaVu Sans" pitchFamily="34" charset="0"/>
              </a:rPr>
              <a:t>live in the Solar System</a:t>
            </a:r>
          </a:p>
          <a:p>
            <a:pPr marL="0" indent="0">
              <a:buNone/>
            </a:pPr>
            <a:r>
              <a:rPr lang="en-US" sz="1400" b="1" dirty="0">
                <a:solidFill>
                  <a:schemeClr val="tx1"/>
                </a:solidFill>
                <a:latin typeface="DejaVu Sans" pitchFamily="34" charset="0"/>
                <a:ea typeface="DejaVu Sans" pitchFamily="34" charset="0"/>
                <a:cs typeface="DejaVu Sans" pitchFamily="34" charset="0"/>
              </a:rPr>
              <a:t>In the </a:t>
            </a:r>
            <a:r>
              <a:rPr lang="en-US" sz="1400" b="1" dirty="0" err="1">
                <a:solidFill>
                  <a:schemeClr val="tx1"/>
                </a:solidFill>
                <a:latin typeface="DejaVu Sans" pitchFamily="34" charset="0"/>
                <a:ea typeface="DejaVu Sans" pitchFamily="34" charset="0"/>
                <a:cs typeface="DejaVu Sans" pitchFamily="34" charset="0"/>
              </a:rPr>
              <a:t>centre</a:t>
            </a:r>
            <a:r>
              <a:rPr lang="en-US" sz="1400" b="1" dirty="0">
                <a:solidFill>
                  <a:schemeClr val="tx1"/>
                </a:solidFill>
                <a:latin typeface="DejaVu Sans" pitchFamily="34" charset="0"/>
                <a:ea typeface="DejaVu Sans" pitchFamily="34" charset="0"/>
                <a:cs typeface="DejaVu Sans" pitchFamily="34" charset="0"/>
              </a:rPr>
              <a:t> is the Sun</a:t>
            </a:r>
          </a:p>
          <a:p>
            <a:pPr marL="0" indent="0">
              <a:buNone/>
            </a:pPr>
            <a:r>
              <a:rPr lang="en-US" sz="1400" b="1" dirty="0">
                <a:solidFill>
                  <a:schemeClr val="tx1"/>
                </a:solidFill>
                <a:latin typeface="DejaVu Sans" pitchFamily="34" charset="0"/>
                <a:ea typeface="DejaVu Sans" pitchFamily="34" charset="0"/>
                <a:cs typeface="DejaVu Sans" pitchFamily="34" charset="0"/>
              </a:rPr>
              <a:t>All the planets move around it</a:t>
            </a:r>
          </a:p>
          <a:p>
            <a:pPr marL="0" indent="0">
              <a:buNone/>
            </a:pPr>
            <a:r>
              <a:rPr lang="en-US" sz="1400" b="1" dirty="0">
                <a:solidFill>
                  <a:schemeClr val="tx1"/>
                </a:solidFill>
                <a:latin typeface="DejaVu Sans" pitchFamily="34" charset="0"/>
                <a:ea typeface="DejaVu Sans" pitchFamily="34" charset="0"/>
                <a:cs typeface="DejaVu Sans" pitchFamily="34" charset="0"/>
              </a:rPr>
              <a:t>We’ve seen every single one</a:t>
            </a:r>
          </a:p>
          <a:p>
            <a:endParaRPr lang="en-US" sz="1400" b="1" dirty="0">
              <a:solidFill>
                <a:schemeClr val="tx1"/>
              </a:solidFill>
              <a:latin typeface="DejaVu Sans" pitchFamily="34" charset="0"/>
              <a:ea typeface="DejaVu Sans" pitchFamily="34" charset="0"/>
              <a:cs typeface="DejaVu Sans" pitchFamily="34" charset="0"/>
            </a:endParaRPr>
          </a:p>
          <a:p>
            <a:pPr marL="0" indent="0">
              <a:buNone/>
            </a:pPr>
            <a:r>
              <a:rPr lang="en-US" sz="1400" b="1" dirty="0">
                <a:solidFill>
                  <a:schemeClr val="tx1"/>
                </a:solidFill>
                <a:latin typeface="DejaVu Sans" pitchFamily="34" charset="0"/>
                <a:ea typeface="DejaVu Sans" pitchFamily="34" charset="0"/>
                <a:cs typeface="DejaVu Sans" pitchFamily="34" charset="0"/>
              </a:rPr>
              <a:t>Orbit in the big bright </a:t>
            </a:r>
            <a:r>
              <a:rPr lang="en-US" sz="1400" b="1" dirty="0" smtClean="0">
                <a:solidFill>
                  <a:schemeClr val="tx1"/>
                </a:solidFill>
                <a:latin typeface="DejaVu Sans" pitchFamily="34" charset="0"/>
                <a:ea typeface="DejaVu Sans" pitchFamily="34" charset="0"/>
                <a:cs typeface="DejaVu Sans" pitchFamily="34" charset="0"/>
              </a:rPr>
              <a:t>Sun (x2)</a:t>
            </a:r>
            <a:endParaRPr lang="en-US" sz="1400" b="1" dirty="0">
              <a:solidFill>
                <a:schemeClr val="tx1"/>
              </a:solidFill>
              <a:latin typeface="DejaVu Sans" pitchFamily="34" charset="0"/>
              <a:ea typeface="DejaVu Sans" pitchFamily="34" charset="0"/>
              <a:cs typeface="DejaVu Sans" pitchFamily="34" charset="0"/>
            </a:endParaRPr>
          </a:p>
          <a:p>
            <a:pPr marL="0" indent="0">
              <a:buNone/>
            </a:pPr>
            <a:endParaRPr lang="en-US" sz="1400" b="1" dirty="0">
              <a:solidFill>
                <a:schemeClr val="tx1"/>
              </a:solidFill>
              <a:latin typeface="DejaVu Sans" pitchFamily="34" charset="0"/>
              <a:ea typeface="DejaVu Sans" pitchFamily="34" charset="0"/>
              <a:cs typeface="DejaVu Sans" pitchFamily="34" charset="0"/>
            </a:endParaRPr>
          </a:p>
          <a:p>
            <a:pPr marL="0" indent="0">
              <a:buNone/>
            </a:pPr>
            <a:r>
              <a:rPr lang="en-US" sz="1400" b="1" dirty="0">
                <a:solidFill>
                  <a:schemeClr val="tx1"/>
                </a:solidFill>
                <a:latin typeface="DejaVu Sans" pitchFamily="34" charset="0"/>
                <a:ea typeface="DejaVu Sans" pitchFamily="34" charset="0"/>
                <a:cs typeface="DejaVu Sans" pitchFamily="34" charset="0"/>
              </a:rPr>
              <a:t>Planets in the solar system </a:t>
            </a:r>
          </a:p>
          <a:p>
            <a:pPr marL="0" indent="0">
              <a:buNone/>
            </a:pPr>
            <a:r>
              <a:rPr lang="en-US" sz="1400" b="1" dirty="0">
                <a:solidFill>
                  <a:schemeClr val="tx1"/>
                </a:solidFill>
                <a:latin typeface="DejaVu Sans" pitchFamily="34" charset="0"/>
                <a:ea typeface="DejaVu Sans" pitchFamily="34" charset="0"/>
                <a:cs typeface="DejaVu Sans" pitchFamily="34" charset="0"/>
              </a:rPr>
              <a:t>1, 2, 3, 4, 5, 6, 7, 8</a:t>
            </a:r>
          </a:p>
          <a:p>
            <a:pPr marL="0" indent="0">
              <a:buNone/>
            </a:pPr>
            <a:r>
              <a:rPr lang="en-US" sz="1400" b="1" dirty="0">
                <a:solidFill>
                  <a:schemeClr val="tx1"/>
                </a:solidFill>
                <a:latin typeface="DejaVu Sans" pitchFamily="34" charset="0"/>
                <a:ea typeface="DejaVu Sans" pitchFamily="34" charset="0"/>
                <a:cs typeface="DejaVu Sans" pitchFamily="34" charset="0"/>
              </a:rPr>
              <a:t>Telescope they help us to see them</a:t>
            </a:r>
          </a:p>
          <a:p>
            <a:pPr marL="0" indent="0">
              <a:buNone/>
            </a:pPr>
            <a:r>
              <a:rPr lang="en-US" sz="1400" b="1" dirty="0">
                <a:solidFill>
                  <a:schemeClr val="tx1"/>
                </a:solidFill>
                <a:latin typeface="DejaVu Sans" pitchFamily="34" charset="0"/>
                <a:ea typeface="DejaVu Sans" pitchFamily="34" charset="0"/>
                <a:cs typeface="DejaVu Sans" pitchFamily="34" charset="0"/>
              </a:rPr>
              <a:t>We’ve seen every single one</a:t>
            </a:r>
          </a:p>
          <a:p>
            <a:pPr marL="0" indent="0">
              <a:buNone/>
            </a:pPr>
            <a:endParaRPr lang="en-US" sz="1400" b="1" dirty="0">
              <a:solidFill>
                <a:schemeClr val="tx1"/>
              </a:solidFill>
              <a:latin typeface="DejaVu Sans" pitchFamily="34" charset="0"/>
              <a:ea typeface="DejaVu Sans" pitchFamily="34" charset="0"/>
              <a:cs typeface="DejaVu Sans" pitchFamily="34" charset="0"/>
            </a:endParaRPr>
          </a:p>
          <a:p>
            <a:pPr marL="0" indent="0">
              <a:buNone/>
            </a:pPr>
            <a:r>
              <a:rPr lang="en-US" sz="1400" b="1" dirty="0">
                <a:solidFill>
                  <a:schemeClr val="tx1"/>
                </a:solidFill>
                <a:latin typeface="DejaVu Sans" pitchFamily="34" charset="0"/>
                <a:ea typeface="DejaVu Sans" pitchFamily="34" charset="0"/>
                <a:cs typeface="DejaVu Sans" pitchFamily="34" charset="0"/>
              </a:rPr>
              <a:t>Orbit in the big bright </a:t>
            </a:r>
            <a:r>
              <a:rPr lang="en-US" sz="1400" b="1" dirty="0" smtClean="0">
                <a:solidFill>
                  <a:schemeClr val="tx1"/>
                </a:solidFill>
                <a:latin typeface="DejaVu Sans" pitchFamily="34" charset="0"/>
                <a:ea typeface="DejaVu Sans" pitchFamily="34" charset="0"/>
                <a:cs typeface="DejaVu Sans" pitchFamily="34" charset="0"/>
              </a:rPr>
              <a:t>Sun (x2)</a:t>
            </a:r>
            <a:endParaRPr lang="en-US" sz="1400" b="1" dirty="0">
              <a:solidFill>
                <a:schemeClr val="tx1"/>
              </a:solidFill>
              <a:latin typeface="DejaVu Sans" pitchFamily="34" charset="0"/>
              <a:ea typeface="DejaVu Sans" pitchFamily="34" charset="0"/>
              <a:cs typeface="DejaVu Sans" pitchFamily="34" charset="0"/>
            </a:endParaRPr>
          </a:p>
          <a:p>
            <a:pPr marL="0" indent="0">
              <a:buNone/>
            </a:pPr>
            <a:endParaRPr lang="en-US" sz="1400" b="1" dirty="0">
              <a:solidFill>
                <a:schemeClr val="tx1"/>
              </a:solidFill>
              <a:latin typeface="DejaVu Sans" pitchFamily="34" charset="0"/>
              <a:ea typeface="DejaVu Sans" pitchFamily="34" charset="0"/>
              <a:cs typeface="DejaVu Sans" pitchFamily="34" charset="0"/>
            </a:endParaRPr>
          </a:p>
          <a:p>
            <a:pPr marL="0" indent="0">
              <a:buNone/>
            </a:pPr>
            <a:r>
              <a:rPr lang="en-US" sz="1400" b="1" dirty="0">
                <a:solidFill>
                  <a:schemeClr val="tx1"/>
                </a:solidFill>
                <a:latin typeface="DejaVu Sans" pitchFamily="34" charset="0"/>
                <a:ea typeface="DejaVu Sans" pitchFamily="34" charset="0"/>
                <a:cs typeface="DejaVu Sans" pitchFamily="34" charset="0"/>
              </a:rPr>
              <a:t>Mercury, Venus and Earth</a:t>
            </a:r>
          </a:p>
          <a:p>
            <a:pPr marL="0" indent="0">
              <a:buNone/>
            </a:pPr>
            <a:r>
              <a:rPr lang="en-US" sz="1400" b="1" dirty="0">
                <a:solidFill>
                  <a:schemeClr val="tx1"/>
                </a:solidFill>
                <a:latin typeface="DejaVu Sans" pitchFamily="34" charset="0"/>
                <a:ea typeface="DejaVu Sans" pitchFamily="34" charset="0"/>
                <a:cs typeface="DejaVu Sans" pitchFamily="34" charset="0"/>
              </a:rPr>
              <a:t>And Mars and Jupiter and Saturn</a:t>
            </a:r>
          </a:p>
          <a:p>
            <a:pPr marL="0" indent="0">
              <a:buNone/>
            </a:pPr>
            <a:r>
              <a:rPr lang="en-US" sz="1400" b="1" dirty="0" smtClean="0">
                <a:solidFill>
                  <a:schemeClr val="tx1"/>
                </a:solidFill>
                <a:latin typeface="DejaVu Sans" pitchFamily="34" charset="0"/>
                <a:ea typeface="DejaVu Sans" pitchFamily="34" charset="0"/>
                <a:cs typeface="DejaVu Sans" pitchFamily="34" charset="0"/>
              </a:rPr>
              <a:t>Uranus too…</a:t>
            </a:r>
          </a:p>
          <a:p>
            <a:pPr marL="0" indent="0">
              <a:buNone/>
            </a:pPr>
            <a:r>
              <a:rPr lang="en-US" sz="1400" b="1" dirty="0" smtClean="0">
                <a:solidFill>
                  <a:schemeClr val="tx1"/>
                </a:solidFill>
                <a:latin typeface="DejaVu Sans" pitchFamily="34" charset="0"/>
                <a:ea typeface="DejaVu Sans" pitchFamily="34" charset="0"/>
                <a:cs typeface="DejaVu Sans" pitchFamily="34" charset="0"/>
              </a:rPr>
              <a:t>And </a:t>
            </a:r>
            <a:r>
              <a:rPr lang="en-US" sz="1400" b="1" dirty="0">
                <a:solidFill>
                  <a:schemeClr val="tx1"/>
                </a:solidFill>
                <a:latin typeface="DejaVu Sans" pitchFamily="34" charset="0"/>
                <a:ea typeface="DejaVu Sans" pitchFamily="34" charset="0"/>
                <a:cs typeface="DejaVu Sans" pitchFamily="34" charset="0"/>
              </a:rPr>
              <a:t>don’t forget that pretty blue…Neptune</a:t>
            </a:r>
          </a:p>
          <a:p>
            <a:endParaRPr lang="en-US" sz="1400" b="1" dirty="0">
              <a:solidFill>
                <a:schemeClr val="tx1"/>
              </a:solidFill>
              <a:latin typeface="DejaVu Sans" pitchFamily="34" charset="0"/>
              <a:ea typeface="DejaVu Sans" pitchFamily="34" charset="0"/>
              <a:cs typeface="DejaVu Sans" pitchFamily="34" charset="0"/>
            </a:endParaRPr>
          </a:p>
          <a:p>
            <a:pPr marL="0" indent="0">
              <a:buNone/>
            </a:pPr>
            <a:r>
              <a:rPr lang="en-US" sz="1400" b="1" dirty="0">
                <a:solidFill>
                  <a:schemeClr val="tx1"/>
                </a:solidFill>
                <a:latin typeface="DejaVu Sans" pitchFamily="34" charset="0"/>
                <a:ea typeface="DejaVu Sans" pitchFamily="34" charset="0"/>
                <a:cs typeface="DejaVu Sans" pitchFamily="34" charset="0"/>
              </a:rPr>
              <a:t>We live in the Solar System</a:t>
            </a:r>
          </a:p>
          <a:p>
            <a:pPr marL="0" indent="0">
              <a:buNone/>
            </a:pPr>
            <a:r>
              <a:rPr lang="en-US" sz="1400" b="1" dirty="0">
                <a:solidFill>
                  <a:schemeClr val="tx1"/>
                </a:solidFill>
                <a:latin typeface="DejaVu Sans" pitchFamily="34" charset="0"/>
                <a:ea typeface="DejaVu Sans" pitchFamily="34" charset="0"/>
                <a:cs typeface="DejaVu Sans" pitchFamily="34" charset="0"/>
              </a:rPr>
              <a:t>In the </a:t>
            </a:r>
            <a:r>
              <a:rPr lang="en-US" sz="1400" b="1" dirty="0" err="1">
                <a:solidFill>
                  <a:schemeClr val="tx1"/>
                </a:solidFill>
                <a:latin typeface="DejaVu Sans" pitchFamily="34" charset="0"/>
                <a:ea typeface="DejaVu Sans" pitchFamily="34" charset="0"/>
                <a:cs typeface="DejaVu Sans" pitchFamily="34" charset="0"/>
              </a:rPr>
              <a:t>centre</a:t>
            </a:r>
            <a:r>
              <a:rPr lang="en-US" sz="1400" b="1" dirty="0">
                <a:solidFill>
                  <a:schemeClr val="tx1"/>
                </a:solidFill>
                <a:latin typeface="DejaVu Sans" pitchFamily="34" charset="0"/>
                <a:ea typeface="DejaVu Sans" pitchFamily="34" charset="0"/>
                <a:cs typeface="DejaVu Sans" pitchFamily="34" charset="0"/>
              </a:rPr>
              <a:t> is the Sun</a:t>
            </a:r>
          </a:p>
          <a:p>
            <a:pPr marL="0" indent="0">
              <a:buNone/>
            </a:pPr>
            <a:r>
              <a:rPr lang="en-US" sz="1400" b="1" dirty="0">
                <a:solidFill>
                  <a:schemeClr val="tx1"/>
                </a:solidFill>
                <a:latin typeface="DejaVu Sans" pitchFamily="34" charset="0"/>
                <a:ea typeface="DejaVu Sans" pitchFamily="34" charset="0"/>
                <a:cs typeface="DejaVu Sans" pitchFamily="34" charset="0"/>
              </a:rPr>
              <a:t>All the planets move around it</a:t>
            </a:r>
          </a:p>
          <a:p>
            <a:pPr marL="0" indent="0">
              <a:buNone/>
            </a:pPr>
            <a:r>
              <a:rPr lang="en-US" sz="1400" b="1" dirty="0">
                <a:solidFill>
                  <a:schemeClr val="tx1"/>
                </a:solidFill>
                <a:latin typeface="DejaVu Sans" pitchFamily="34" charset="0"/>
                <a:ea typeface="DejaVu Sans" pitchFamily="34" charset="0"/>
                <a:cs typeface="DejaVu Sans" pitchFamily="34" charset="0"/>
              </a:rPr>
              <a:t>We’ve seen every single one</a:t>
            </a:r>
          </a:p>
          <a:p>
            <a:endParaRPr lang="en-US" sz="1400" b="1" dirty="0">
              <a:solidFill>
                <a:schemeClr val="tx1"/>
              </a:solidFill>
              <a:latin typeface="DejaVu Sans" pitchFamily="34" charset="0"/>
              <a:ea typeface="DejaVu Sans" pitchFamily="34" charset="0"/>
              <a:cs typeface="DejaVu Sans" pitchFamily="34" charset="0"/>
            </a:endParaRPr>
          </a:p>
          <a:p>
            <a:pPr marL="0" indent="0">
              <a:buNone/>
            </a:pPr>
            <a:r>
              <a:rPr lang="en-US" sz="1400" b="1" dirty="0">
                <a:solidFill>
                  <a:schemeClr val="tx1"/>
                </a:solidFill>
                <a:latin typeface="DejaVu Sans" pitchFamily="34" charset="0"/>
                <a:ea typeface="DejaVu Sans" pitchFamily="34" charset="0"/>
                <a:cs typeface="DejaVu Sans" pitchFamily="34" charset="0"/>
              </a:rPr>
              <a:t>Orbit in the big bright </a:t>
            </a:r>
            <a:r>
              <a:rPr lang="en-US" sz="1400" b="1" dirty="0" smtClean="0">
                <a:solidFill>
                  <a:schemeClr val="tx1"/>
                </a:solidFill>
                <a:latin typeface="DejaVu Sans" pitchFamily="34" charset="0"/>
                <a:ea typeface="DejaVu Sans" pitchFamily="34" charset="0"/>
                <a:cs typeface="DejaVu Sans" pitchFamily="34" charset="0"/>
              </a:rPr>
              <a:t>Sun (x2)</a:t>
            </a:r>
            <a:endParaRPr lang="en-US" sz="1400" b="1" dirty="0">
              <a:solidFill>
                <a:schemeClr val="tx1"/>
              </a:solidFill>
              <a:latin typeface="DejaVu Sans" pitchFamily="34" charset="0"/>
              <a:ea typeface="DejaVu Sans" pitchFamily="34" charset="0"/>
              <a:cs typeface="DejaVu Sans" pitchFamily="34" charset="0"/>
            </a:endParaRPr>
          </a:p>
        </p:txBody>
      </p:sp>
      <p:pic>
        <p:nvPicPr>
          <p:cNvPr id="1026" name="Picture 2" descr="C:\Users\PC\Downloads\2caf2365149ce21f1299d8bcf765f56c.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83968" y="404664"/>
            <a:ext cx="4733963" cy="6120680"/>
          </a:xfrm>
          <a:prstGeom prst="roundRect">
            <a:avLst>
              <a:gd name="adj" fmla="val 8594"/>
            </a:avLst>
          </a:prstGeom>
          <a:solidFill>
            <a:srgbClr val="FFFFFF">
              <a:shade val="85000"/>
            </a:srgbClr>
          </a:solidFill>
          <a:ln>
            <a:noFill/>
          </a:ln>
          <a:effectLst/>
          <a:extLst/>
        </p:spPr>
      </p:pic>
    </p:spTree>
    <p:extLst>
      <p:ext uri="{BB962C8B-B14F-4D97-AF65-F5344CB8AC3E}">
        <p14:creationId xmlns:p14="http://schemas.microsoft.com/office/powerpoint/2010/main" xmlns="" val="4085148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919</TotalTime>
  <Words>866</Words>
  <Application>Microsoft Office PowerPoint</Application>
  <PresentationFormat>Presentación en pantalla (4:3)</PresentationFormat>
  <Paragraphs>155</Paragraphs>
  <Slides>24</Slides>
  <Notes>2</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Tema de Office</vt:lpstr>
      <vt:lpstr> A TRIP TO THE PLANETS!</vt:lpstr>
      <vt:lpstr>                         INDEX</vt:lpstr>
      <vt:lpstr> STORY: A trip to the planets! </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dc:creator>
  <cp:lastModifiedBy>Carlos</cp:lastModifiedBy>
  <cp:revision>145</cp:revision>
  <dcterms:created xsi:type="dcterms:W3CDTF">2013-12-08T16:38:07Z</dcterms:created>
  <dcterms:modified xsi:type="dcterms:W3CDTF">2013-12-22T22:52:20Z</dcterms:modified>
</cp:coreProperties>
</file>