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9900"/>
    <a:srgbClr val="FF66FF"/>
    <a:srgbClr val="00FF00"/>
    <a:srgbClr val="FFFF00"/>
    <a:srgbClr val="CC9900"/>
    <a:srgbClr val="FFCC00"/>
    <a:srgbClr val="CC66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D010E-88D3-4C88-A11B-8ED831790EF2}" type="datetimeFigureOut">
              <a:rPr lang="es-ES" smtClean="0"/>
              <a:pPr/>
              <a:t>08/01/2013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32078-79A4-4598-B65B-BD923E9B996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32078-79A4-4598-B65B-BD923E9B996F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B177-CA46-4483-9621-0AEB413417F1}" type="datetimeFigureOut">
              <a:rPr lang="en-GB" smtClean="0"/>
              <a:pPr/>
              <a:t>08/01/2013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4E73-3B31-442E-83BF-E8CD91C04BD9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B177-CA46-4483-9621-0AEB413417F1}" type="datetimeFigureOut">
              <a:rPr lang="en-GB" smtClean="0"/>
              <a:pPr/>
              <a:t>08/01/2013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4E73-3B31-442E-83BF-E8CD91C04BD9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B177-CA46-4483-9621-0AEB413417F1}" type="datetimeFigureOut">
              <a:rPr lang="en-GB" smtClean="0"/>
              <a:pPr/>
              <a:t>08/01/2013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4E73-3B31-442E-83BF-E8CD91C04BD9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B177-CA46-4483-9621-0AEB413417F1}" type="datetimeFigureOut">
              <a:rPr lang="en-GB" smtClean="0"/>
              <a:pPr/>
              <a:t>08/01/2013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4E73-3B31-442E-83BF-E8CD91C04BD9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B177-CA46-4483-9621-0AEB413417F1}" type="datetimeFigureOut">
              <a:rPr lang="en-GB" smtClean="0"/>
              <a:pPr/>
              <a:t>08/01/2013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4E73-3B31-442E-83BF-E8CD91C04BD9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B177-CA46-4483-9621-0AEB413417F1}" type="datetimeFigureOut">
              <a:rPr lang="en-GB" smtClean="0"/>
              <a:pPr/>
              <a:t>08/01/2013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4E73-3B31-442E-83BF-E8CD91C04BD9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B177-CA46-4483-9621-0AEB413417F1}" type="datetimeFigureOut">
              <a:rPr lang="en-GB" smtClean="0"/>
              <a:pPr/>
              <a:t>08/01/2013</a:t>
            </a:fld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4E73-3B31-442E-83BF-E8CD91C04BD9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B177-CA46-4483-9621-0AEB413417F1}" type="datetimeFigureOut">
              <a:rPr lang="en-GB" smtClean="0"/>
              <a:pPr/>
              <a:t>08/01/2013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4E73-3B31-442E-83BF-E8CD91C04BD9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B177-CA46-4483-9621-0AEB413417F1}" type="datetimeFigureOut">
              <a:rPr lang="en-GB" smtClean="0"/>
              <a:pPr/>
              <a:t>08/01/2013</a:t>
            </a:fld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4E73-3B31-442E-83BF-E8CD91C04BD9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B177-CA46-4483-9621-0AEB413417F1}" type="datetimeFigureOut">
              <a:rPr lang="en-GB" smtClean="0"/>
              <a:pPr/>
              <a:t>08/01/2013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4E73-3B31-442E-83BF-E8CD91C04BD9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FB177-CA46-4483-9621-0AEB413417F1}" type="datetimeFigureOut">
              <a:rPr lang="en-GB" smtClean="0"/>
              <a:pPr/>
              <a:t>08/01/2013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C4E73-3B31-442E-83BF-E8CD91C04BD9}" type="slidenum">
              <a:rPr lang="en-GB" smtClean="0"/>
              <a:pPr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FB177-CA46-4483-9621-0AEB413417F1}" type="datetimeFigureOut">
              <a:rPr lang="en-GB" smtClean="0"/>
              <a:pPr/>
              <a:t>08/01/2013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C4E73-3B31-442E-83BF-E8CD91C04BD9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04664"/>
            <a:ext cx="4104456" cy="450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323528" y="188640"/>
            <a:ext cx="4104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Papyrus" pitchFamily="66" charset="0"/>
              </a:rPr>
              <a:t>Egypt</a:t>
            </a:r>
            <a:endParaRPr lang="en-GB" sz="6600" b="1" dirty="0">
              <a:ln w="12700">
                <a:solidFill>
                  <a:schemeClr val="tx1"/>
                </a:solidFill>
              </a:ln>
              <a:solidFill>
                <a:srgbClr val="FFFF00"/>
              </a:solidFill>
              <a:latin typeface="Papyru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5868144" y="5949280"/>
            <a:ext cx="2952328" cy="648072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ysClr val="windowText" lastClr="000000"/>
                </a:solidFill>
                <a:latin typeface="Comic Sans MS" pitchFamily="66" charset="0"/>
              </a:rPr>
              <a:t>Their first stop is </a:t>
            </a:r>
            <a:r>
              <a:rPr lang="en-GB" sz="1600" dirty="0" smtClean="0">
                <a:solidFill>
                  <a:sysClr val="windowText" lastClr="000000"/>
                </a:solidFill>
                <a:latin typeface="Comic Sans MS" pitchFamily="66" charset="0"/>
              </a:rPr>
              <a:t>Egypt</a:t>
            </a:r>
            <a:r>
              <a:rPr lang="en-GB" sz="1600" dirty="0" smtClean="0">
                <a:solidFill>
                  <a:sysClr val="windowText" lastClr="000000"/>
                </a:solidFill>
                <a:latin typeface="Comic Sans MS" pitchFamily="66" charset="0"/>
              </a:rPr>
              <a:t>.</a:t>
            </a:r>
            <a:endParaRPr lang="es-ES" sz="1600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5" name="4 Llamada ovalada"/>
          <p:cNvSpPr/>
          <p:nvPr/>
        </p:nvSpPr>
        <p:spPr>
          <a:xfrm>
            <a:off x="323528" y="1340768"/>
            <a:ext cx="2520280" cy="2088232"/>
          </a:xfrm>
          <a:prstGeom prst="wedgeEllipseCallout">
            <a:avLst>
              <a:gd name="adj1" fmla="val 14044"/>
              <a:gd name="adj2" fmla="val 7046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Here we can find the big pyramids and the longest river in the world, the </a:t>
            </a:r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river Nile.</a:t>
            </a:r>
            <a:endParaRPr lang="es-ES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85358"/>
            <a:ext cx="5508104" cy="427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4067944" y="332656"/>
            <a:ext cx="5528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n w="12700">
                  <a:solidFill>
                    <a:schemeClr val="tx1"/>
                  </a:solidFill>
                </a:ln>
                <a:solidFill>
                  <a:srgbClr val="92D050"/>
                </a:solidFill>
                <a:latin typeface="Papyrus" pitchFamily="66" charset="0"/>
              </a:rPr>
              <a:t>India</a:t>
            </a:r>
            <a:endParaRPr lang="en-GB" sz="6600" b="1" dirty="0">
              <a:ln w="12700">
                <a:solidFill>
                  <a:schemeClr val="tx1"/>
                </a:solidFill>
              </a:ln>
              <a:solidFill>
                <a:srgbClr val="92D050"/>
              </a:solidFill>
              <a:latin typeface="Papyru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395536" y="188640"/>
            <a:ext cx="3240360" cy="936104"/>
          </a:xfrm>
          <a:prstGeom prst="round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After some days, they </a:t>
            </a:r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arrive in  </a:t>
            </a:r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India, where they meet a girl.</a:t>
            </a:r>
            <a:endParaRPr lang="es-ES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4 Llamada ovalada"/>
          <p:cNvSpPr/>
          <p:nvPr/>
        </p:nvSpPr>
        <p:spPr>
          <a:xfrm>
            <a:off x="5796136" y="4797152"/>
            <a:ext cx="2172655" cy="1800200"/>
          </a:xfrm>
          <a:prstGeom prst="wedgeEllipseCallout">
            <a:avLst>
              <a:gd name="adj1" fmla="val -132688"/>
              <a:gd name="adj2" fmla="val -7074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Hello, my name is </a:t>
            </a:r>
            <a:r>
              <a:rPr lang="en-GB" sz="1600" dirty="0" err="1" smtClean="0">
                <a:latin typeface="Comic Sans MS" pitchFamily="66" charset="0"/>
              </a:rPr>
              <a:t>Romy</a:t>
            </a:r>
            <a:r>
              <a:rPr lang="en-GB" sz="1600" dirty="0" smtClean="0">
                <a:latin typeface="Comic Sans MS" pitchFamily="66" charset="0"/>
              </a:rPr>
              <a:t>. Who are you? Where are you going?</a:t>
            </a:r>
            <a:endParaRPr lang="es-ES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5000"/>
            <a:lum/>
          </a:blip>
          <a:srcRect/>
          <a:stretch>
            <a:fillRect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3789040"/>
            <a:ext cx="1656184" cy="212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995936" y="5589240"/>
            <a:ext cx="5528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Papyrus" pitchFamily="66" charset="0"/>
              </a:rPr>
              <a:t>China</a:t>
            </a:r>
            <a:endParaRPr lang="en-GB" sz="6600" b="1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  <a:latin typeface="Papyru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3995936" y="188640"/>
            <a:ext cx="4932040" cy="936104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Willy Fog, </a:t>
            </a:r>
            <a:r>
              <a:rPr lang="en-GB" sz="1600" dirty="0" err="1" smtClean="0">
                <a:solidFill>
                  <a:schemeClr val="tx1"/>
                </a:solidFill>
                <a:latin typeface="Comic Sans MS" pitchFamily="66" charset="0"/>
              </a:rPr>
              <a:t>Rigodon</a:t>
            </a:r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GB" sz="1600" dirty="0" err="1" smtClean="0">
                <a:solidFill>
                  <a:schemeClr val="tx1"/>
                </a:solidFill>
                <a:latin typeface="Comic Sans MS" pitchFamily="66" charset="0"/>
              </a:rPr>
              <a:t>Tico</a:t>
            </a:r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 and their new friend </a:t>
            </a:r>
            <a:r>
              <a:rPr lang="en-GB" sz="1600" dirty="0" err="1" smtClean="0">
                <a:solidFill>
                  <a:schemeClr val="tx1"/>
                </a:solidFill>
                <a:latin typeface="Comic Sans MS" pitchFamily="66" charset="0"/>
              </a:rPr>
              <a:t>Romy</a:t>
            </a:r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 travel by ship until they arrive in China.</a:t>
            </a:r>
            <a:endParaRPr lang="es-ES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5 Llamada ovalada"/>
          <p:cNvSpPr/>
          <p:nvPr/>
        </p:nvSpPr>
        <p:spPr>
          <a:xfrm>
            <a:off x="251520" y="1484784"/>
            <a:ext cx="1825030" cy="1512168"/>
          </a:xfrm>
          <a:prstGeom prst="wedgeEllipseCallout">
            <a:avLst>
              <a:gd name="adj1" fmla="val 32228"/>
              <a:gd name="adj2" fmla="val 10604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What’s that?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 It’s really long!</a:t>
            </a:r>
            <a:endParaRPr lang="es-ES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39752" y="260648"/>
            <a:ext cx="5528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n w="12700">
                  <a:solidFill>
                    <a:schemeClr val="tx1"/>
                  </a:solidFill>
                </a:ln>
                <a:solidFill>
                  <a:srgbClr val="FF66FF"/>
                </a:solidFill>
                <a:latin typeface="Papyrus" pitchFamily="66" charset="0"/>
              </a:rPr>
              <a:t>Japan</a:t>
            </a:r>
            <a:endParaRPr lang="en-GB" sz="6600" b="1" dirty="0">
              <a:ln w="12700">
                <a:solidFill>
                  <a:schemeClr val="tx1"/>
                </a:solidFill>
              </a:ln>
              <a:solidFill>
                <a:srgbClr val="FF66FF"/>
              </a:solidFill>
              <a:latin typeface="Papyru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29192"/>
            <a:ext cx="4211960" cy="422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5148064" y="5517232"/>
            <a:ext cx="3816424" cy="1080120"/>
          </a:xfrm>
          <a:prstGeom prst="round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The four friends arrive in Japan. They have just 30 days left to </a:t>
            </a:r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go to </a:t>
            </a:r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London, so they must </a:t>
            </a:r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hurry up.</a:t>
            </a:r>
            <a:endParaRPr lang="es-ES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5 Llamada ovalada"/>
          <p:cNvSpPr/>
          <p:nvPr/>
        </p:nvSpPr>
        <p:spPr>
          <a:xfrm>
            <a:off x="323528" y="476672"/>
            <a:ext cx="2520280" cy="1670586"/>
          </a:xfrm>
          <a:prstGeom prst="wedgeEllipseCallout">
            <a:avLst>
              <a:gd name="adj1" fmla="val 13781"/>
              <a:gd name="adj2" fmla="val 7775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Comic Sans MS" pitchFamily="66" charset="0"/>
              </a:rPr>
              <a:t>This is so beautiful! There are millions of flowers!</a:t>
            </a:r>
            <a:endParaRPr lang="es-ES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27784" y="5750004"/>
            <a:ext cx="5528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smtClean="0">
                <a:ln w="12700">
                  <a:solidFill>
                    <a:schemeClr val="tx1"/>
                  </a:solidFill>
                </a:ln>
                <a:solidFill>
                  <a:srgbClr val="FF9900"/>
                </a:solidFill>
                <a:latin typeface="Papyrus" pitchFamily="66" charset="0"/>
              </a:rPr>
              <a:t>Mexico</a:t>
            </a:r>
            <a:endParaRPr lang="en-GB" sz="6600" b="1" dirty="0">
              <a:ln w="12700">
                <a:solidFill>
                  <a:schemeClr val="tx1"/>
                </a:solidFill>
              </a:ln>
              <a:solidFill>
                <a:srgbClr val="FF9900"/>
              </a:solidFill>
              <a:latin typeface="Papyru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F8846"/>
              </a:clrFrom>
              <a:clrTo>
                <a:srgbClr val="EF884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" y="3259030"/>
            <a:ext cx="2987824" cy="359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6588224" y="260648"/>
            <a:ext cx="2051720" cy="792088"/>
          </a:xfrm>
          <a:prstGeom prst="roundRect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After many days, they see land. </a:t>
            </a:r>
            <a:endParaRPr lang="es-ES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5 Llamada ovalada"/>
          <p:cNvSpPr/>
          <p:nvPr/>
        </p:nvSpPr>
        <p:spPr>
          <a:xfrm>
            <a:off x="251520" y="836712"/>
            <a:ext cx="3096345" cy="1872208"/>
          </a:xfrm>
          <a:prstGeom prst="wedgeEllipseCallout">
            <a:avLst>
              <a:gd name="adj1" fmla="val 10203"/>
              <a:gd name="adj2" fmla="val 7849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Yes! I like this country. We can see some of the most beautiful beaches in the world!</a:t>
            </a:r>
            <a:endParaRPr lang="es-ES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r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43808" y="548680"/>
            <a:ext cx="5528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ln w="12700">
                  <a:solidFill>
                    <a:schemeClr val="tx1"/>
                  </a:solidFill>
                </a:ln>
                <a:solidFill>
                  <a:srgbClr val="9966FF"/>
                </a:solidFill>
                <a:latin typeface="Papyrus" pitchFamily="66" charset="0"/>
              </a:rPr>
              <a:t>United  States</a:t>
            </a:r>
            <a:endParaRPr lang="en-GB" sz="6000" b="1" dirty="0">
              <a:ln w="12700">
                <a:solidFill>
                  <a:schemeClr val="tx1"/>
                </a:solidFill>
              </a:ln>
              <a:solidFill>
                <a:srgbClr val="9966FF"/>
              </a:solidFill>
              <a:latin typeface="Papyru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35124" y="2726153"/>
            <a:ext cx="3008876" cy="413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179512" y="5517232"/>
            <a:ext cx="3744416" cy="1152128"/>
          </a:xfrm>
          <a:prstGeom prst="roundRect">
            <a:avLst/>
          </a:prstGeom>
          <a:gradFill flip="none" rotWithShape="1">
            <a:gsLst>
              <a:gs pos="0">
                <a:srgbClr val="9966FF">
                  <a:tint val="66000"/>
                  <a:satMod val="160000"/>
                </a:srgbClr>
              </a:gs>
              <a:gs pos="50000">
                <a:srgbClr val="9966FF">
                  <a:tint val="44500"/>
                  <a:satMod val="160000"/>
                </a:srgbClr>
              </a:gs>
              <a:gs pos="100000">
                <a:srgbClr val="9966FF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They take a train to cross America and </a:t>
            </a:r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go to  </a:t>
            </a:r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Chicago and New York, in the United States of America.</a:t>
            </a:r>
            <a:endParaRPr lang="es-ES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5 Llamada ovalada"/>
          <p:cNvSpPr/>
          <p:nvPr/>
        </p:nvSpPr>
        <p:spPr>
          <a:xfrm>
            <a:off x="2627784" y="3573016"/>
            <a:ext cx="3672408" cy="1872208"/>
          </a:xfrm>
          <a:prstGeom prst="wedgeEllipseCallout">
            <a:avLst>
              <a:gd name="adj1" fmla="val 59440"/>
              <a:gd name="adj2" fmla="val -140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Yes! </a:t>
            </a:r>
            <a:r>
              <a:rPr lang="en-GB" sz="1600" dirty="0" smtClean="0">
                <a:latin typeface="Comic Sans MS" pitchFamily="66" charset="0"/>
              </a:rPr>
              <a:t>Some of the highest buildings in the world are in the United States, in cities as Chicago or New York. I love these cities!</a:t>
            </a:r>
            <a:endParaRPr lang="es-ES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l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771800" y="332656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Papyrus" pitchFamily="66" charset="0"/>
              </a:rPr>
              <a:t>United  </a:t>
            </a:r>
          </a:p>
          <a:p>
            <a:pPr algn="ctr"/>
            <a:r>
              <a:rPr lang="en-GB" sz="54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Papyrus" pitchFamily="66" charset="0"/>
              </a:rPr>
              <a:t>Kingdom</a:t>
            </a:r>
            <a:endParaRPr lang="en-GB" sz="54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  <a:latin typeface="Papyrus" pitchFamily="66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04864"/>
            <a:ext cx="6216022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5724128" y="4509120"/>
            <a:ext cx="3203848" cy="208823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After eighty days, </a:t>
            </a:r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everybody is waiting for Willy Fog and his friends in London. They think Willy Fog will lose, but then, a boat </a:t>
            </a:r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appeared </a:t>
            </a:r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in the River Thames.</a:t>
            </a:r>
            <a:endParaRPr lang="es-ES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971600" y="476672"/>
            <a:ext cx="2448272" cy="1248139"/>
          </a:xfrm>
          <a:custGeom>
            <a:avLst/>
            <a:gdLst>
              <a:gd name="connsiteX0" fmla="*/ 1432459 w 2448272"/>
              <a:gd name="connsiteY0" fmla="*/ 1654645 h 1248139"/>
              <a:gd name="connsiteX1" fmla="*/ 1114971 w 2448272"/>
              <a:gd name="connsiteY1" fmla="*/ 1245653 h 1248139"/>
              <a:gd name="connsiteX2" fmla="*/ 35 w 2448272"/>
              <a:gd name="connsiteY2" fmla="*/ 628795 h 1248139"/>
              <a:gd name="connsiteX3" fmla="*/ 1110059 w 2448272"/>
              <a:gd name="connsiteY3" fmla="*/ 2715 h 1248139"/>
              <a:gd name="connsiteX4" fmla="*/ 2209690 w 2448272"/>
              <a:gd name="connsiteY4" fmla="*/ 253911 h 1248139"/>
              <a:gd name="connsiteX5" fmla="*/ 1579660 w 2448272"/>
              <a:gd name="connsiteY5" fmla="*/ 1221240 h 1248139"/>
              <a:gd name="connsiteX6" fmla="*/ 1432459 w 2448272"/>
              <a:gd name="connsiteY6" fmla="*/ 1654645 h 124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8272" h="1248139">
                <a:moveTo>
                  <a:pt x="1432459" y="1654645"/>
                </a:moveTo>
                <a:lnTo>
                  <a:pt x="1114971" y="1245653"/>
                </a:lnTo>
                <a:cubicBezTo>
                  <a:pt x="487267" y="1217002"/>
                  <a:pt x="4807" y="950072"/>
                  <a:pt x="35" y="628795"/>
                </a:cubicBezTo>
                <a:cubicBezTo>
                  <a:pt x="-4777" y="304858"/>
                  <a:pt x="477393" y="32904"/>
                  <a:pt x="1110059" y="2715"/>
                </a:cubicBezTo>
                <a:cubicBezTo>
                  <a:pt x="1537658" y="-17688"/>
                  <a:pt x="1954957" y="77638"/>
                  <a:pt x="2209690" y="253911"/>
                </a:cubicBezTo>
                <a:cubicBezTo>
                  <a:pt x="2710952" y="600780"/>
                  <a:pt x="2388338" y="1096111"/>
                  <a:pt x="1579660" y="1221240"/>
                </a:cubicBezTo>
                <a:lnTo>
                  <a:pt x="1432459" y="165464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We </a:t>
            </a:r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did </a:t>
            </a:r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it!</a:t>
            </a:r>
            <a:endParaRPr lang="es-ES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246</Words>
  <Application>Microsoft Office PowerPoint</Application>
  <PresentationFormat>Presentación en pantalla (4:3)</PresentationFormat>
  <Paragraphs>24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Windows XP Titan Ultimate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AROUND THE WORLD  WITH  WILLY FOG</dc:title>
  <dc:creator>HP</dc:creator>
  <cp:lastModifiedBy> </cp:lastModifiedBy>
  <cp:revision>47</cp:revision>
  <dcterms:created xsi:type="dcterms:W3CDTF">2012-11-08T18:43:53Z</dcterms:created>
  <dcterms:modified xsi:type="dcterms:W3CDTF">2013-01-08T20:23:47Z</dcterms:modified>
</cp:coreProperties>
</file>